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4" r:id="rId1"/>
  </p:sldMasterIdLst>
  <p:notesMasterIdLst>
    <p:notesMasterId r:id="rId30"/>
  </p:notesMasterIdLst>
  <p:handoutMasterIdLst>
    <p:handoutMasterId r:id="rId31"/>
  </p:handoutMasterIdLst>
  <p:sldIdLst>
    <p:sldId id="256" r:id="rId2"/>
    <p:sldId id="323" r:id="rId3"/>
    <p:sldId id="257" r:id="rId4"/>
    <p:sldId id="258" r:id="rId5"/>
    <p:sldId id="259" r:id="rId6"/>
    <p:sldId id="280" r:id="rId7"/>
    <p:sldId id="310" r:id="rId8"/>
    <p:sldId id="260" r:id="rId9"/>
    <p:sldId id="287" r:id="rId10"/>
    <p:sldId id="263" r:id="rId11"/>
    <p:sldId id="326" r:id="rId12"/>
    <p:sldId id="329" r:id="rId13"/>
    <p:sldId id="322" r:id="rId14"/>
    <p:sldId id="340" r:id="rId15"/>
    <p:sldId id="281" r:id="rId16"/>
    <p:sldId id="338" r:id="rId17"/>
    <p:sldId id="332" r:id="rId18"/>
    <p:sldId id="325" r:id="rId19"/>
    <p:sldId id="312" r:id="rId20"/>
    <p:sldId id="313" r:id="rId21"/>
    <p:sldId id="314" r:id="rId22"/>
    <p:sldId id="330" r:id="rId23"/>
    <p:sldId id="291" r:id="rId24"/>
    <p:sldId id="333" r:id="rId25"/>
    <p:sldId id="337" r:id="rId26"/>
    <p:sldId id="339" r:id="rId27"/>
    <p:sldId id="336" r:id="rId28"/>
    <p:sldId id="309" r:id="rId2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A4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6268" autoAdjust="0"/>
  </p:normalViewPr>
  <p:slideViewPr>
    <p:cSldViewPr>
      <p:cViewPr>
        <p:scale>
          <a:sx n="95" d="100"/>
          <a:sy n="95" d="100"/>
        </p:scale>
        <p:origin x="-1284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-382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906154-57E7-491A-B459-3C7AE7052F74}" type="doc">
      <dgm:prSet loTypeId="urn:microsoft.com/office/officeart/2005/8/layout/hierarchy3" loCatId="list" qsTypeId="urn:microsoft.com/office/officeart/2005/8/quickstyle/simple2" qsCatId="simple" csTypeId="urn:microsoft.com/office/officeart/2005/8/colors/colorful1#2" csCatId="colorful" phldr="1"/>
      <dgm:spPr/>
      <dgm:t>
        <a:bodyPr/>
        <a:lstStyle/>
        <a:p>
          <a:endParaRPr lang="zh-TW" altLang="en-US"/>
        </a:p>
      </dgm:t>
    </dgm:pt>
    <dgm:pt modelId="{1441FC57-A516-4C04-BD01-18A9514F84F1}">
      <dgm:prSet phldrT="[文字]" custT="1"/>
      <dgm:spPr/>
      <dgm:t>
        <a:bodyPr/>
        <a:lstStyle/>
        <a:p>
          <a:pPr>
            <a:lnSpc>
              <a:spcPts val="2600"/>
            </a:lnSpc>
          </a:pPr>
          <a:r>
            <a:rPr lang="zh-TW" altLang="en-US" sz="2000" b="1" dirty="0">
              <a:latin typeface="微軟正黑體" pitchFamily="34" charset="-120"/>
              <a:ea typeface="微軟正黑體" pitchFamily="34" charset="-120"/>
            </a:rPr>
            <a:t>足球賽</a:t>
          </a:r>
        </a:p>
      </dgm:t>
    </dgm:pt>
    <dgm:pt modelId="{F5BB2F12-FC18-46F3-9F2D-33C1643CC972}" type="parTrans" cxnId="{014D6E9C-C735-427D-A4FE-14FF5C829AB4}">
      <dgm:prSet/>
      <dgm:spPr/>
      <dgm:t>
        <a:bodyPr/>
        <a:lstStyle/>
        <a:p>
          <a:pPr>
            <a:lnSpc>
              <a:spcPts val="2600"/>
            </a:lnSpc>
          </a:pPr>
          <a:endParaRPr lang="zh-TW" altLang="en-US" sz="1200">
            <a:latin typeface="微軟正黑體" pitchFamily="34" charset="-120"/>
            <a:ea typeface="微軟正黑體" pitchFamily="34" charset="-120"/>
          </a:endParaRPr>
        </a:p>
      </dgm:t>
    </dgm:pt>
    <dgm:pt modelId="{3C1375AE-F208-4263-9A90-B906AEA49AB0}" type="sibTrans" cxnId="{014D6E9C-C735-427D-A4FE-14FF5C829AB4}">
      <dgm:prSet/>
      <dgm:spPr/>
      <dgm:t>
        <a:bodyPr/>
        <a:lstStyle/>
        <a:p>
          <a:pPr>
            <a:lnSpc>
              <a:spcPts val="2600"/>
            </a:lnSpc>
          </a:pPr>
          <a:endParaRPr lang="zh-TW" altLang="en-US" sz="1200">
            <a:latin typeface="微軟正黑體" pitchFamily="34" charset="-120"/>
            <a:ea typeface="微軟正黑體" pitchFamily="34" charset="-120"/>
          </a:endParaRPr>
        </a:p>
      </dgm:t>
    </dgm:pt>
    <dgm:pt modelId="{A0BC6ADC-A866-4D83-8DEE-3EA009C6A615}">
      <dgm:prSet phldrT="[文字]" custT="1"/>
      <dgm:spPr/>
      <dgm:t>
        <a:bodyPr/>
        <a:lstStyle/>
        <a:p>
          <a:pPr>
            <a:lnSpc>
              <a:spcPts val="2600"/>
            </a:lnSpc>
          </a:pPr>
          <a:r>
            <a:rPr lang="zh-TW" altLang="en-US" sz="2000" b="1">
              <a:latin typeface="微軟正黑體" pitchFamily="34" charset="-120"/>
              <a:ea typeface="微軟正黑體" pitchFamily="34" charset="-120"/>
            </a:rPr>
            <a:t>常規賽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93CE999A-3576-4C85-A020-1FDDFC3FCB32}" type="parTrans" cxnId="{D442DE48-CB9A-4743-92AC-55FD3FE8AA0D}">
      <dgm:prSet/>
      <dgm:spPr/>
      <dgm:t>
        <a:bodyPr/>
        <a:lstStyle/>
        <a:p>
          <a:pPr>
            <a:lnSpc>
              <a:spcPts val="2600"/>
            </a:lnSpc>
          </a:pPr>
          <a:endParaRPr lang="zh-TW" altLang="en-US" sz="1200">
            <a:latin typeface="微軟正黑體" pitchFamily="34" charset="-120"/>
            <a:ea typeface="微軟正黑體" pitchFamily="34" charset="-120"/>
          </a:endParaRPr>
        </a:p>
      </dgm:t>
    </dgm:pt>
    <dgm:pt modelId="{0F1139E6-2C44-4887-A037-3E0410E50F24}" type="sibTrans" cxnId="{D442DE48-CB9A-4743-92AC-55FD3FE8AA0D}">
      <dgm:prSet/>
      <dgm:spPr/>
      <dgm:t>
        <a:bodyPr/>
        <a:lstStyle/>
        <a:p>
          <a:pPr>
            <a:lnSpc>
              <a:spcPts val="2600"/>
            </a:lnSpc>
          </a:pPr>
          <a:endParaRPr lang="zh-TW" altLang="en-US" sz="1200">
            <a:latin typeface="微軟正黑體" pitchFamily="34" charset="-120"/>
            <a:ea typeface="微軟正黑體" pitchFamily="34" charset="-120"/>
          </a:endParaRPr>
        </a:p>
      </dgm:t>
    </dgm:pt>
    <dgm:pt modelId="{A6B9EF97-0795-44B8-8CFD-B2C4A921661A}">
      <dgm:prSet phldrT="[文字]" custT="1"/>
      <dgm:spPr/>
      <dgm:t>
        <a:bodyPr/>
        <a:lstStyle/>
        <a:p>
          <a:pPr>
            <a:lnSpc>
              <a:spcPts val="2600"/>
            </a:lnSpc>
          </a:pPr>
          <a:r>
            <a:rPr lang="zh-TW" altLang="en-US" sz="2000" dirty="0">
              <a:latin typeface="微軟正黑體" pitchFamily="34" charset="-120"/>
              <a:ea typeface="微軟正黑體" pitchFamily="34" charset="-120"/>
            </a:rPr>
            <a:t>小學組</a:t>
          </a:r>
        </a:p>
      </dgm:t>
    </dgm:pt>
    <dgm:pt modelId="{E782BC43-B760-4771-B7A7-337DDE0D019B}" type="parTrans" cxnId="{3B9319E7-6E15-4100-8289-A49B8814DB8F}">
      <dgm:prSet/>
      <dgm:spPr/>
      <dgm:t>
        <a:bodyPr/>
        <a:lstStyle/>
        <a:p>
          <a:pPr>
            <a:lnSpc>
              <a:spcPts val="2600"/>
            </a:lnSpc>
          </a:pPr>
          <a:endParaRPr lang="zh-TW" altLang="en-US" sz="1200">
            <a:latin typeface="微軟正黑體" pitchFamily="34" charset="-120"/>
            <a:ea typeface="微軟正黑體" pitchFamily="34" charset="-120"/>
          </a:endParaRPr>
        </a:p>
      </dgm:t>
    </dgm:pt>
    <dgm:pt modelId="{B17A4D0E-DB0D-40A1-9FA2-A50CF08026A8}" type="sibTrans" cxnId="{3B9319E7-6E15-4100-8289-A49B8814DB8F}">
      <dgm:prSet/>
      <dgm:spPr/>
      <dgm:t>
        <a:bodyPr/>
        <a:lstStyle/>
        <a:p>
          <a:pPr>
            <a:lnSpc>
              <a:spcPts val="2600"/>
            </a:lnSpc>
          </a:pPr>
          <a:endParaRPr lang="zh-TW" altLang="en-US" sz="1200">
            <a:latin typeface="微軟正黑體" pitchFamily="34" charset="-120"/>
            <a:ea typeface="微軟正黑體" pitchFamily="34" charset="-120"/>
          </a:endParaRPr>
        </a:p>
      </dgm:t>
    </dgm:pt>
    <dgm:pt modelId="{08E7BCAD-9F20-48A1-9E7E-AAF10150265B}">
      <dgm:prSet phldrT="[文字]" custT="1"/>
      <dgm:spPr/>
      <dgm:t>
        <a:bodyPr/>
        <a:lstStyle/>
        <a:p>
          <a:pPr>
            <a:lnSpc>
              <a:spcPts val="2600"/>
            </a:lnSpc>
          </a:pPr>
          <a:r>
            <a:rPr lang="zh-TW" altLang="en-US" sz="2000" dirty="0">
              <a:latin typeface="微軟正黑體" pitchFamily="34" charset="-120"/>
              <a:ea typeface="微軟正黑體" pitchFamily="34" charset="-120"/>
            </a:rPr>
            <a:t>初中組</a:t>
          </a:r>
        </a:p>
      </dgm:t>
    </dgm:pt>
    <dgm:pt modelId="{C67CD7AC-3AB8-4571-9FBE-764EF0070B0B}" type="parTrans" cxnId="{D36B06D8-D147-4084-8A02-36CD98B80DF9}">
      <dgm:prSet/>
      <dgm:spPr/>
      <dgm:t>
        <a:bodyPr/>
        <a:lstStyle/>
        <a:p>
          <a:pPr>
            <a:lnSpc>
              <a:spcPts val="2600"/>
            </a:lnSpc>
          </a:pPr>
          <a:endParaRPr lang="zh-TW" altLang="en-US" sz="1200">
            <a:latin typeface="微軟正黑體" pitchFamily="34" charset="-120"/>
            <a:ea typeface="微軟正黑體" pitchFamily="34" charset="-120"/>
          </a:endParaRPr>
        </a:p>
      </dgm:t>
    </dgm:pt>
    <dgm:pt modelId="{71651B97-51EB-4FA7-8B2D-E0F0995327C5}" type="sibTrans" cxnId="{D36B06D8-D147-4084-8A02-36CD98B80DF9}">
      <dgm:prSet/>
      <dgm:spPr/>
      <dgm:t>
        <a:bodyPr/>
        <a:lstStyle/>
        <a:p>
          <a:pPr>
            <a:lnSpc>
              <a:spcPts val="2600"/>
            </a:lnSpc>
          </a:pPr>
          <a:endParaRPr lang="zh-TW" altLang="en-US" sz="1200">
            <a:latin typeface="微軟正黑體" pitchFamily="34" charset="-120"/>
            <a:ea typeface="微軟正黑體" pitchFamily="34" charset="-120"/>
          </a:endParaRPr>
        </a:p>
      </dgm:t>
    </dgm:pt>
    <dgm:pt modelId="{AE6D0932-6287-46A4-9C96-DEAE83E80A57}">
      <dgm:prSet phldrT="[文字]" custT="1"/>
      <dgm:spPr/>
      <dgm:t>
        <a:bodyPr/>
        <a:lstStyle/>
        <a:p>
          <a:pPr>
            <a:lnSpc>
              <a:spcPts val="2600"/>
            </a:lnSpc>
          </a:pPr>
          <a:r>
            <a:rPr lang="zh-TW" altLang="en-US" sz="2000" dirty="0">
              <a:latin typeface="微軟正黑體" pitchFamily="34" charset="-120"/>
              <a:ea typeface="微軟正黑體" pitchFamily="34" charset="-120"/>
            </a:rPr>
            <a:t>高中組</a:t>
          </a:r>
        </a:p>
      </dgm:t>
    </dgm:pt>
    <dgm:pt modelId="{6F26A183-DC42-4F11-866F-42CE539C598F}" type="parTrans" cxnId="{2D40A22E-DFA4-49A4-8EE9-778C1700A975}">
      <dgm:prSet/>
      <dgm:spPr/>
      <dgm:t>
        <a:bodyPr/>
        <a:lstStyle/>
        <a:p>
          <a:pPr>
            <a:lnSpc>
              <a:spcPts val="2600"/>
            </a:lnSpc>
          </a:pPr>
          <a:endParaRPr lang="zh-TW" altLang="en-US" sz="1200">
            <a:latin typeface="微軟正黑體" pitchFamily="34" charset="-120"/>
            <a:ea typeface="微軟正黑體" pitchFamily="34" charset="-120"/>
          </a:endParaRPr>
        </a:p>
      </dgm:t>
    </dgm:pt>
    <dgm:pt modelId="{1A3B2B35-4DB7-444A-9737-02986ED65E41}" type="sibTrans" cxnId="{2D40A22E-DFA4-49A4-8EE9-778C1700A975}">
      <dgm:prSet/>
      <dgm:spPr/>
      <dgm:t>
        <a:bodyPr/>
        <a:lstStyle/>
        <a:p>
          <a:pPr>
            <a:lnSpc>
              <a:spcPts val="2600"/>
            </a:lnSpc>
          </a:pPr>
          <a:endParaRPr lang="zh-TW" altLang="en-US" sz="1200">
            <a:latin typeface="微軟正黑體" pitchFamily="34" charset="-120"/>
            <a:ea typeface="微軟正黑體" pitchFamily="34" charset="-120"/>
          </a:endParaRPr>
        </a:p>
      </dgm:t>
    </dgm:pt>
    <dgm:pt modelId="{41CAB1F7-70BE-41E6-80A1-7C2CEDA8DD7E}">
      <dgm:prSet phldrT="[文字]" custT="1"/>
      <dgm:spPr/>
      <dgm:t>
        <a:bodyPr/>
        <a:lstStyle/>
        <a:p>
          <a:pPr>
            <a:lnSpc>
              <a:spcPts val="2600"/>
            </a:lnSpc>
          </a:pPr>
          <a:r>
            <a:rPr lang="zh-TW" altLang="en-US" sz="2000" b="1">
              <a:latin typeface="微軟正黑體" pitchFamily="34" charset="-120"/>
              <a:ea typeface="微軟正黑體" pitchFamily="34" charset="-120"/>
            </a:rPr>
            <a:t>創意賽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3B30091B-5103-4EAB-BC87-AC149BD86F59}" type="parTrans" cxnId="{BB818790-D899-407D-AAE0-2CE79B626DC1}">
      <dgm:prSet/>
      <dgm:spPr/>
      <dgm:t>
        <a:bodyPr/>
        <a:lstStyle/>
        <a:p>
          <a:pPr>
            <a:lnSpc>
              <a:spcPts val="2600"/>
            </a:lnSpc>
          </a:pPr>
          <a:endParaRPr lang="zh-TW" altLang="en-US" sz="1200">
            <a:latin typeface="微軟正黑體" pitchFamily="34" charset="-120"/>
            <a:ea typeface="微軟正黑體" pitchFamily="34" charset="-120"/>
          </a:endParaRPr>
        </a:p>
      </dgm:t>
    </dgm:pt>
    <dgm:pt modelId="{EDD25B87-A509-4235-8ADC-3F0381E8A90A}" type="sibTrans" cxnId="{BB818790-D899-407D-AAE0-2CE79B626DC1}">
      <dgm:prSet/>
      <dgm:spPr/>
      <dgm:t>
        <a:bodyPr/>
        <a:lstStyle/>
        <a:p>
          <a:pPr>
            <a:lnSpc>
              <a:spcPts val="2600"/>
            </a:lnSpc>
          </a:pPr>
          <a:endParaRPr lang="zh-TW" altLang="en-US" sz="1200">
            <a:latin typeface="微軟正黑體" pitchFamily="34" charset="-120"/>
            <a:ea typeface="微軟正黑體" pitchFamily="34" charset="-120"/>
          </a:endParaRPr>
        </a:p>
      </dgm:t>
    </dgm:pt>
    <dgm:pt modelId="{9D322716-707E-4739-A04D-2E53705160F1}">
      <dgm:prSet phldrT="[文字]" custT="1"/>
      <dgm:spPr/>
      <dgm:t>
        <a:bodyPr/>
        <a:lstStyle/>
        <a:p>
          <a:pPr>
            <a:lnSpc>
              <a:spcPts val="2600"/>
            </a:lnSpc>
          </a:pPr>
          <a:r>
            <a:rPr lang="zh-TW" altLang="en-US" sz="2000" dirty="0">
              <a:latin typeface="微軟正黑體" pitchFamily="34" charset="-120"/>
              <a:ea typeface="微軟正黑體" pitchFamily="34" charset="-120"/>
            </a:rPr>
            <a:t>小學組</a:t>
          </a:r>
          <a:endParaRPr lang="zh-TW" altLang="en-US" sz="2000" b="0" dirty="0">
            <a:latin typeface="微軟正黑體" pitchFamily="34" charset="-120"/>
            <a:ea typeface="微軟正黑體" pitchFamily="34" charset="-120"/>
          </a:endParaRPr>
        </a:p>
      </dgm:t>
    </dgm:pt>
    <dgm:pt modelId="{74AD2BA7-0865-4516-BC01-A8CDDFE9466E}" type="parTrans" cxnId="{2458A38F-96CA-4B98-A3D3-DDF1281EA853}">
      <dgm:prSet/>
      <dgm:spPr/>
      <dgm:t>
        <a:bodyPr/>
        <a:lstStyle/>
        <a:p>
          <a:endParaRPr lang="zh-TW" altLang="en-US"/>
        </a:p>
      </dgm:t>
    </dgm:pt>
    <dgm:pt modelId="{6D66D2DD-CD09-4817-B23F-A06D14A6FE97}" type="sibTrans" cxnId="{2458A38F-96CA-4B98-A3D3-DDF1281EA853}">
      <dgm:prSet/>
      <dgm:spPr/>
      <dgm:t>
        <a:bodyPr/>
        <a:lstStyle/>
        <a:p>
          <a:endParaRPr lang="zh-TW" altLang="en-US"/>
        </a:p>
      </dgm:t>
    </dgm:pt>
    <dgm:pt modelId="{EAD39FFC-5E57-4323-BF47-D82D06CD24EB}">
      <dgm:prSet phldrT="[文字]" custT="1"/>
      <dgm:spPr/>
      <dgm:t>
        <a:bodyPr/>
        <a:lstStyle/>
        <a:p>
          <a:pPr>
            <a:lnSpc>
              <a:spcPts val="2600"/>
            </a:lnSpc>
          </a:pPr>
          <a:r>
            <a:rPr lang="en-US" altLang="zh-TW" sz="2000" b="1" dirty="0" err="1">
              <a:latin typeface="微軟正黑體" pitchFamily="34" charset="-120"/>
              <a:ea typeface="微軟正黑體" pitchFamily="34" charset="-120"/>
            </a:rPr>
            <a:t>WeDo</a:t>
          </a:r>
          <a:endParaRPr lang="zh-TW" altLang="en-US" sz="2000" b="1" dirty="0">
            <a:latin typeface="微軟正黑體" pitchFamily="34" charset="-120"/>
            <a:ea typeface="微軟正黑體" pitchFamily="34" charset="-120"/>
          </a:endParaRPr>
        </a:p>
      </dgm:t>
    </dgm:pt>
    <dgm:pt modelId="{B782D00E-FB04-41D5-ADD2-AEA945308287}" type="sibTrans" cxnId="{C93C855F-117A-4FA8-BD99-7BE49718CF48}">
      <dgm:prSet/>
      <dgm:spPr/>
      <dgm:t>
        <a:bodyPr/>
        <a:lstStyle/>
        <a:p>
          <a:pPr>
            <a:lnSpc>
              <a:spcPts val="2600"/>
            </a:lnSpc>
          </a:pPr>
          <a:endParaRPr lang="zh-TW" altLang="en-US" sz="1200">
            <a:latin typeface="微軟正黑體" pitchFamily="34" charset="-120"/>
            <a:ea typeface="微軟正黑體" pitchFamily="34" charset="-120"/>
          </a:endParaRPr>
        </a:p>
      </dgm:t>
    </dgm:pt>
    <dgm:pt modelId="{389FED3E-CBA4-430D-9131-85A95DA265F3}" type="parTrans" cxnId="{C93C855F-117A-4FA8-BD99-7BE49718CF48}">
      <dgm:prSet/>
      <dgm:spPr/>
      <dgm:t>
        <a:bodyPr/>
        <a:lstStyle/>
        <a:p>
          <a:pPr>
            <a:lnSpc>
              <a:spcPts val="2600"/>
            </a:lnSpc>
          </a:pPr>
          <a:endParaRPr lang="zh-TW" altLang="en-US" sz="1200">
            <a:latin typeface="微軟正黑體" pitchFamily="34" charset="-120"/>
            <a:ea typeface="微軟正黑體" pitchFamily="34" charset="-120"/>
          </a:endParaRPr>
        </a:p>
      </dgm:t>
    </dgm:pt>
    <dgm:pt modelId="{72C03F5E-9D58-7948-916C-E2101CA73B33}">
      <dgm:prSet phldrT="[文字]" custT="1"/>
      <dgm:spPr/>
      <dgm:t>
        <a:bodyPr/>
        <a:lstStyle/>
        <a:p>
          <a:r>
            <a:rPr lang="zh-TW" altLang="en-US" sz="2000" dirty="0">
              <a:latin typeface="微軟正黑體" pitchFamily="34" charset="-120"/>
              <a:ea typeface="微軟正黑體" pitchFamily="34" charset="-120"/>
            </a:rPr>
            <a:t>中學組</a:t>
          </a:r>
          <a:endParaRPr lang="zh-TW" altLang="en-US" sz="2000" dirty="0"/>
        </a:p>
      </dgm:t>
    </dgm:pt>
    <dgm:pt modelId="{11F1E885-E644-474D-9C68-8115E6DEEE58}" type="parTrans" cxnId="{0D61808F-5740-EE48-B7E9-F1FF3A75DCBD}">
      <dgm:prSet/>
      <dgm:spPr/>
      <dgm:t>
        <a:bodyPr/>
        <a:lstStyle/>
        <a:p>
          <a:endParaRPr lang="zh-TW" altLang="en-US"/>
        </a:p>
      </dgm:t>
    </dgm:pt>
    <dgm:pt modelId="{AE395E63-42DF-4343-859C-E51EC4124341}" type="sibTrans" cxnId="{0D61808F-5740-EE48-B7E9-F1FF3A75DCBD}">
      <dgm:prSet/>
      <dgm:spPr/>
      <dgm:t>
        <a:bodyPr/>
        <a:lstStyle/>
        <a:p>
          <a:endParaRPr lang="zh-TW" altLang="en-US"/>
        </a:p>
      </dgm:t>
    </dgm:pt>
    <dgm:pt modelId="{E905244D-FA49-4E43-96D6-0C8232AB4020}">
      <dgm:prSet custT="1"/>
      <dgm:spPr/>
      <dgm:t>
        <a:bodyPr/>
        <a:lstStyle/>
        <a:p>
          <a:r>
            <a:rPr lang="zh-TW" altLang="en-US" sz="2000" dirty="0"/>
            <a:t>常規賽</a:t>
          </a:r>
        </a:p>
      </dgm:t>
    </dgm:pt>
    <dgm:pt modelId="{49732DDF-FF2F-43E4-B978-38B233F05615}" type="parTrans" cxnId="{5DF9B021-AAC3-466E-A26A-202AF822B22E}">
      <dgm:prSet/>
      <dgm:spPr/>
      <dgm:t>
        <a:bodyPr/>
        <a:lstStyle/>
        <a:p>
          <a:endParaRPr lang="zh-TW" altLang="en-US"/>
        </a:p>
      </dgm:t>
    </dgm:pt>
    <dgm:pt modelId="{CB376643-D716-410A-A9E6-B78DD489630E}" type="sibTrans" cxnId="{5DF9B021-AAC3-466E-A26A-202AF822B22E}">
      <dgm:prSet/>
      <dgm:spPr/>
      <dgm:t>
        <a:bodyPr/>
        <a:lstStyle/>
        <a:p>
          <a:endParaRPr lang="zh-TW" altLang="en-US"/>
        </a:p>
      </dgm:t>
    </dgm:pt>
    <dgm:pt modelId="{41429CD7-F744-4B7A-9E2E-7BF9A7B652FE}">
      <dgm:prSet custT="1"/>
      <dgm:spPr/>
      <dgm:t>
        <a:bodyPr/>
        <a:lstStyle/>
        <a:p>
          <a:r>
            <a:rPr lang="zh-TW" altLang="en-US" sz="2000" dirty="0"/>
            <a:t>創意賽</a:t>
          </a:r>
        </a:p>
      </dgm:t>
    </dgm:pt>
    <dgm:pt modelId="{F4741EBE-6B33-4456-B67B-A3E98C543CBC}" type="parTrans" cxnId="{8762E154-F2D7-4770-BA87-15E3B6F3C1D3}">
      <dgm:prSet/>
      <dgm:spPr/>
      <dgm:t>
        <a:bodyPr/>
        <a:lstStyle/>
        <a:p>
          <a:endParaRPr lang="zh-TW" altLang="en-US"/>
        </a:p>
      </dgm:t>
    </dgm:pt>
    <dgm:pt modelId="{A89B6440-F6B4-408A-9A33-9E8525B77198}" type="sibTrans" cxnId="{8762E154-F2D7-4770-BA87-15E3B6F3C1D3}">
      <dgm:prSet/>
      <dgm:spPr/>
      <dgm:t>
        <a:bodyPr/>
        <a:lstStyle/>
        <a:p>
          <a:endParaRPr lang="zh-TW" altLang="en-US"/>
        </a:p>
      </dgm:t>
    </dgm:pt>
    <dgm:pt modelId="{437BB9E5-E46A-4F08-B70D-D73A238ED37F}">
      <dgm:prSet phldrT="[文字]"/>
      <dgm:spPr/>
      <dgm:t>
        <a:bodyPr/>
        <a:lstStyle/>
        <a:p>
          <a:r>
            <a:rPr lang="en-US" altLang="zh-TW" b="1" dirty="0">
              <a:latin typeface="微軟正黑體" pitchFamily="34" charset="-120"/>
              <a:ea typeface="微軟正黑體" pitchFamily="34" charset="-120"/>
            </a:rPr>
            <a:t>ARC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27DB18FF-371C-4912-BB7E-B012B78576AB}" type="parTrans" cxnId="{E52AA28E-C29A-4A11-AA6A-6BA4FF9DEEA0}">
      <dgm:prSet/>
      <dgm:spPr/>
      <dgm:t>
        <a:bodyPr/>
        <a:lstStyle/>
        <a:p>
          <a:endParaRPr lang="zh-TW" altLang="en-US"/>
        </a:p>
      </dgm:t>
    </dgm:pt>
    <dgm:pt modelId="{DC777CEE-360F-4F66-A1CB-896648F8BFEF}" type="sibTrans" cxnId="{E52AA28E-C29A-4A11-AA6A-6BA4FF9DEEA0}">
      <dgm:prSet/>
      <dgm:spPr/>
      <dgm:t>
        <a:bodyPr/>
        <a:lstStyle/>
        <a:p>
          <a:endParaRPr lang="zh-TW" altLang="en-US"/>
        </a:p>
      </dgm:t>
    </dgm:pt>
    <dgm:pt modelId="{2CEF7D77-795F-4E5C-BE5A-6590A6C49981}" type="pres">
      <dgm:prSet presAssocID="{05906154-57E7-491A-B459-3C7AE7052F74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CA29D196-4282-4E35-B058-4902BF4EF9E8}" type="pres">
      <dgm:prSet presAssocID="{A0BC6ADC-A866-4D83-8DEE-3EA009C6A615}" presName="root" presStyleCnt="0"/>
      <dgm:spPr/>
    </dgm:pt>
    <dgm:pt modelId="{14E0C958-AF73-47CB-8F2B-39C075475D94}" type="pres">
      <dgm:prSet presAssocID="{A0BC6ADC-A866-4D83-8DEE-3EA009C6A615}" presName="rootComposite" presStyleCnt="0"/>
      <dgm:spPr/>
    </dgm:pt>
    <dgm:pt modelId="{89C66D76-57D6-4CD4-83D0-EE075DD079FF}" type="pres">
      <dgm:prSet presAssocID="{A0BC6ADC-A866-4D83-8DEE-3EA009C6A615}" presName="rootText" presStyleLbl="node1" presStyleIdx="0" presStyleCnt="5" custScaleX="187638" custScaleY="134101"/>
      <dgm:spPr/>
      <dgm:t>
        <a:bodyPr/>
        <a:lstStyle/>
        <a:p>
          <a:endParaRPr lang="zh-TW" altLang="en-US"/>
        </a:p>
      </dgm:t>
    </dgm:pt>
    <dgm:pt modelId="{B7CA6E26-2E67-4D2D-80CD-3518FD5E08E8}" type="pres">
      <dgm:prSet presAssocID="{A0BC6ADC-A866-4D83-8DEE-3EA009C6A615}" presName="rootConnector" presStyleLbl="node1" presStyleIdx="0" presStyleCnt="5"/>
      <dgm:spPr/>
      <dgm:t>
        <a:bodyPr/>
        <a:lstStyle/>
        <a:p>
          <a:endParaRPr lang="zh-TW" altLang="en-US"/>
        </a:p>
      </dgm:t>
    </dgm:pt>
    <dgm:pt modelId="{6886583C-036F-4FF7-A3CE-563ADE8F57A3}" type="pres">
      <dgm:prSet presAssocID="{A0BC6ADC-A866-4D83-8DEE-3EA009C6A615}" presName="childShape" presStyleCnt="0"/>
      <dgm:spPr/>
    </dgm:pt>
    <dgm:pt modelId="{7CA7CB77-7ECB-417D-A417-1B70012CE217}" type="pres">
      <dgm:prSet presAssocID="{E782BC43-B760-4771-B7A7-337DDE0D019B}" presName="Name13" presStyleLbl="parChTrans1D2" presStyleIdx="0" presStyleCnt="7" custSzX="211326"/>
      <dgm:spPr/>
      <dgm:t>
        <a:bodyPr/>
        <a:lstStyle/>
        <a:p>
          <a:endParaRPr lang="zh-TW" altLang="en-US"/>
        </a:p>
      </dgm:t>
    </dgm:pt>
    <dgm:pt modelId="{D1FBF04D-4351-4160-8685-BD73A8EBC063}" type="pres">
      <dgm:prSet presAssocID="{A6B9EF97-0795-44B8-8CFD-B2C4A921661A}" presName="childText" presStyleLbl="bgAcc1" presStyleIdx="0" presStyleCnt="7" custScaleX="18763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B351AF2-F66C-4930-AFD4-EAF6388B3C86}" type="pres">
      <dgm:prSet presAssocID="{C67CD7AC-3AB8-4571-9FBE-764EF0070B0B}" presName="Name13" presStyleLbl="parChTrans1D2" presStyleIdx="1" presStyleCnt="7" custSzX="211326"/>
      <dgm:spPr/>
      <dgm:t>
        <a:bodyPr/>
        <a:lstStyle/>
        <a:p>
          <a:endParaRPr lang="zh-TW" altLang="en-US"/>
        </a:p>
      </dgm:t>
    </dgm:pt>
    <dgm:pt modelId="{0707DB11-0B7B-4D82-BD84-B13C716B9C0E}" type="pres">
      <dgm:prSet presAssocID="{08E7BCAD-9F20-48A1-9E7E-AAF10150265B}" presName="childText" presStyleLbl="bgAcc1" presStyleIdx="1" presStyleCnt="7" custScaleX="18763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ECDE6E7-EB8C-4B84-A806-2E6A033AA7D4}" type="pres">
      <dgm:prSet presAssocID="{6F26A183-DC42-4F11-866F-42CE539C598F}" presName="Name13" presStyleLbl="parChTrans1D2" presStyleIdx="2" presStyleCnt="7" custSzX="211326"/>
      <dgm:spPr/>
      <dgm:t>
        <a:bodyPr/>
        <a:lstStyle/>
        <a:p>
          <a:endParaRPr lang="zh-TW" altLang="en-US"/>
        </a:p>
      </dgm:t>
    </dgm:pt>
    <dgm:pt modelId="{4C0CF814-F426-4085-AB89-0EDF80863A17}" type="pres">
      <dgm:prSet presAssocID="{AE6D0932-6287-46A4-9C96-DEAE83E80A57}" presName="childText" presStyleLbl="bgAcc1" presStyleIdx="2" presStyleCnt="7" custScaleX="18763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8A39AD5-09A0-4F19-9357-9D2099100817}" type="pres">
      <dgm:prSet presAssocID="{41CAB1F7-70BE-41E6-80A1-7C2CEDA8DD7E}" presName="root" presStyleCnt="0"/>
      <dgm:spPr/>
    </dgm:pt>
    <dgm:pt modelId="{40241467-65C7-4796-A0F9-D0C1EEB893E8}" type="pres">
      <dgm:prSet presAssocID="{41CAB1F7-70BE-41E6-80A1-7C2CEDA8DD7E}" presName="rootComposite" presStyleCnt="0"/>
      <dgm:spPr/>
    </dgm:pt>
    <dgm:pt modelId="{077D772C-AD82-44C9-82C2-161705A49F71}" type="pres">
      <dgm:prSet presAssocID="{41CAB1F7-70BE-41E6-80A1-7C2CEDA8DD7E}" presName="rootText" presStyleLbl="node1" presStyleIdx="1" presStyleCnt="5" custScaleX="187638" custScaleY="134101"/>
      <dgm:spPr/>
      <dgm:t>
        <a:bodyPr/>
        <a:lstStyle/>
        <a:p>
          <a:endParaRPr lang="zh-TW" altLang="en-US"/>
        </a:p>
      </dgm:t>
    </dgm:pt>
    <dgm:pt modelId="{B0A8C858-D416-4D25-96C8-C81C2313050E}" type="pres">
      <dgm:prSet presAssocID="{41CAB1F7-70BE-41E6-80A1-7C2CEDA8DD7E}" presName="rootConnector" presStyleLbl="node1" presStyleIdx="1" presStyleCnt="5"/>
      <dgm:spPr/>
      <dgm:t>
        <a:bodyPr/>
        <a:lstStyle/>
        <a:p>
          <a:endParaRPr lang="zh-TW" altLang="en-US"/>
        </a:p>
      </dgm:t>
    </dgm:pt>
    <dgm:pt modelId="{44BB7C65-C5E9-42BB-B612-C783F6252968}" type="pres">
      <dgm:prSet presAssocID="{41CAB1F7-70BE-41E6-80A1-7C2CEDA8DD7E}" presName="childShape" presStyleCnt="0"/>
      <dgm:spPr/>
    </dgm:pt>
    <dgm:pt modelId="{FD2568D2-A8ED-4433-B22C-7148241CEDA6}" type="pres">
      <dgm:prSet presAssocID="{74AD2BA7-0865-4516-BC01-A8CDDFE9466E}" presName="Name13" presStyleLbl="parChTrans1D2" presStyleIdx="3" presStyleCnt="7"/>
      <dgm:spPr/>
      <dgm:t>
        <a:bodyPr/>
        <a:lstStyle/>
        <a:p>
          <a:endParaRPr lang="zh-TW" altLang="en-US"/>
        </a:p>
      </dgm:t>
    </dgm:pt>
    <dgm:pt modelId="{9EF0D3F2-4B98-4328-A283-760FDFA3262A}" type="pres">
      <dgm:prSet presAssocID="{9D322716-707E-4739-A04D-2E53705160F1}" presName="childText" presStyleLbl="bgAcc1" presStyleIdx="3" presStyleCnt="7" custScaleX="18342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F29E375-F135-244B-A6B6-30B59545B85A}" type="pres">
      <dgm:prSet presAssocID="{11F1E885-E644-474D-9C68-8115E6DEEE58}" presName="Name13" presStyleLbl="parChTrans1D2" presStyleIdx="4" presStyleCnt="7"/>
      <dgm:spPr/>
      <dgm:t>
        <a:bodyPr/>
        <a:lstStyle/>
        <a:p>
          <a:endParaRPr lang="zh-TW" altLang="en-US"/>
        </a:p>
      </dgm:t>
    </dgm:pt>
    <dgm:pt modelId="{743DA06E-0A01-C04F-ABF1-AE51C90CA79B}" type="pres">
      <dgm:prSet presAssocID="{72C03F5E-9D58-7948-916C-E2101CA73B33}" presName="childText" presStyleLbl="bgAcc1" presStyleIdx="4" presStyleCnt="7" custScaleX="18763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95BE84B-ADD7-4D0F-95FD-E03BAEF031AD}" type="pres">
      <dgm:prSet presAssocID="{1441FC57-A516-4C04-BD01-18A9514F84F1}" presName="root" presStyleCnt="0"/>
      <dgm:spPr/>
    </dgm:pt>
    <dgm:pt modelId="{05F92BC2-150D-4C79-873A-564E3D37FC28}" type="pres">
      <dgm:prSet presAssocID="{1441FC57-A516-4C04-BD01-18A9514F84F1}" presName="rootComposite" presStyleCnt="0"/>
      <dgm:spPr/>
    </dgm:pt>
    <dgm:pt modelId="{A7D8D6F3-17A4-40E1-B612-2B4A6974E38B}" type="pres">
      <dgm:prSet presAssocID="{1441FC57-A516-4C04-BD01-18A9514F84F1}" presName="rootText" presStyleLbl="node1" presStyleIdx="2" presStyleCnt="5" custScaleX="187638" custScaleY="134101" custLinFactX="95933" custLinFactNeighborX="100000" custLinFactNeighborY="-577"/>
      <dgm:spPr/>
      <dgm:t>
        <a:bodyPr/>
        <a:lstStyle/>
        <a:p>
          <a:endParaRPr lang="zh-TW" altLang="en-US"/>
        </a:p>
      </dgm:t>
    </dgm:pt>
    <dgm:pt modelId="{7AFC296E-0C02-4729-87B3-3CA748CC36A5}" type="pres">
      <dgm:prSet presAssocID="{1441FC57-A516-4C04-BD01-18A9514F84F1}" presName="rootConnector" presStyleLbl="node1" presStyleIdx="2" presStyleCnt="5"/>
      <dgm:spPr/>
      <dgm:t>
        <a:bodyPr/>
        <a:lstStyle/>
        <a:p>
          <a:endParaRPr lang="zh-TW" altLang="en-US"/>
        </a:p>
      </dgm:t>
    </dgm:pt>
    <dgm:pt modelId="{31662AA2-6847-446B-99ED-AAB4F6890950}" type="pres">
      <dgm:prSet presAssocID="{1441FC57-A516-4C04-BD01-18A9514F84F1}" presName="childShape" presStyleCnt="0"/>
      <dgm:spPr/>
    </dgm:pt>
    <dgm:pt modelId="{F3F87A2F-328A-4E1B-8325-5FF3AC86D438}" type="pres">
      <dgm:prSet presAssocID="{EAD39FFC-5E57-4323-BF47-D82D06CD24EB}" presName="root" presStyleCnt="0"/>
      <dgm:spPr/>
    </dgm:pt>
    <dgm:pt modelId="{9D817032-92CC-4C95-A56A-FC89C2B273CB}" type="pres">
      <dgm:prSet presAssocID="{EAD39FFC-5E57-4323-BF47-D82D06CD24EB}" presName="rootComposite" presStyleCnt="0"/>
      <dgm:spPr/>
    </dgm:pt>
    <dgm:pt modelId="{7B4C8110-9294-4132-BBCF-5827AC22F72B}" type="pres">
      <dgm:prSet presAssocID="{EAD39FFC-5E57-4323-BF47-D82D06CD24EB}" presName="rootText" presStyleLbl="node1" presStyleIdx="3" presStyleCnt="5" custScaleX="187638" custScaleY="134101" custLinFactX="-100000" custLinFactNeighborX="-115067" custLinFactNeighborY="-577"/>
      <dgm:spPr/>
      <dgm:t>
        <a:bodyPr/>
        <a:lstStyle/>
        <a:p>
          <a:endParaRPr lang="zh-TW" altLang="en-US"/>
        </a:p>
      </dgm:t>
    </dgm:pt>
    <dgm:pt modelId="{B9BA8A9F-2F0F-477D-BB27-D5DB6A71B97E}" type="pres">
      <dgm:prSet presAssocID="{EAD39FFC-5E57-4323-BF47-D82D06CD24EB}" presName="rootConnector" presStyleLbl="node1" presStyleIdx="3" presStyleCnt="5"/>
      <dgm:spPr/>
      <dgm:t>
        <a:bodyPr/>
        <a:lstStyle/>
        <a:p>
          <a:endParaRPr lang="zh-TW" altLang="en-US"/>
        </a:p>
      </dgm:t>
    </dgm:pt>
    <dgm:pt modelId="{4A566E84-5EFE-4BB3-A741-F2987842284A}" type="pres">
      <dgm:prSet presAssocID="{EAD39FFC-5E57-4323-BF47-D82D06CD24EB}" presName="childShape" presStyleCnt="0"/>
      <dgm:spPr/>
    </dgm:pt>
    <dgm:pt modelId="{5823FA77-12C0-477F-BCF1-6A6297B87F5D}" type="pres">
      <dgm:prSet presAssocID="{49732DDF-FF2F-43E4-B978-38B233F05615}" presName="Name13" presStyleLbl="parChTrans1D2" presStyleIdx="5" presStyleCnt="7"/>
      <dgm:spPr/>
      <dgm:t>
        <a:bodyPr/>
        <a:lstStyle/>
        <a:p>
          <a:endParaRPr lang="zh-TW" altLang="en-US"/>
        </a:p>
      </dgm:t>
    </dgm:pt>
    <dgm:pt modelId="{085C85DD-9CD2-4791-8D53-5A0164CEF46E}" type="pres">
      <dgm:prSet presAssocID="{E905244D-FA49-4E43-96D6-0C8232AB4020}" presName="childText" presStyleLbl="bgAcc1" presStyleIdx="5" presStyleCnt="7" custScaleX="185339" custLinFactX="-100000" custLinFactNeighborX="-165389" custLinFactNeighborY="145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461DAC5-7E3F-4D49-80FC-D9C9D1D88AA7}" type="pres">
      <dgm:prSet presAssocID="{F4741EBE-6B33-4456-B67B-A3E98C543CBC}" presName="Name13" presStyleLbl="parChTrans1D2" presStyleIdx="6" presStyleCnt="7"/>
      <dgm:spPr/>
      <dgm:t>
        <a:bodyPr/>
        <a:lstStyle/>
        <a:p>
          <a:endParaRPr lang="zh-TW" altLang="en-US"/>
        </a:p>
      </dgm:t>
    </dgm:pt>
    <dgm:pt modelId="{E1B0B5D8-D3F4-4582-BFBF-7E1B84AA4018}" type="pres">
      <dgm:prSet presAssocID="{41429CD7-F744-4B7A-9E2E-7BF9A7B652FE}" presName="childText" presStyleLbl="bgAcc1" presStyleIdx="6" presStyleCnt="7" custScaleX="187976" custLinFactX="-100000" custLinFactNeighborX="-165389" custLinFactNeighborY="1073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3C9698-0237-4F31-80EB-403361FDCEE3}" type="pres">
      <dgm:prSet presAssocID="{437BB9E5-E46A-4F08-B70D-D73A238ED37F}" presName="root" presStyleCnt="0"/>
      <dgm:spPr/>
    </dgm:pt>
    <dgm:pt modelId="{D385F7C8-C5F0-4324-AF98-C08C6553C7ED}" type="pres">
      <dgm:prSet presAssocID="{437BB9E5-E46A-4F08-B70D-D73A238ED37F}" presName="rootComposite" presStyleCnt="0"/>
      <dgm:spPr/>
    </dgm:pt>
    <dgm:pt modelId="{4C7BE7D9-375D-40F8-B680-C5ED887EDF59}" type="pres">
      <dgm:prSet presAssocID="{437BB9E5-E46A-4F08-B70D-D73A238ED37F}" presName="rootText" presStyleLbl="node1" presStyleIdx="4" presStyleCnt="5" custScaleX="187638" custScaleY="134101" custLinFactX="-100000" custLinFactY="70138" custLinFactNeighborX="-125941" custLinFactNeighborY="100000"/>
      <dgm:spPr/>
      <dgm:t>
        <a:bodyPr/>
        <a:lstStyle/>
        <a:p>
          <a:endParaRPr lang="zh-TW" altLang="en-US"/>
        </a:p>
      </dgm:t>
    </dgm:pt>
    <dgm:pt modelId="{7B8B053E-9EB9-4711-9E78-1BA90A8BF47A}" type="pres">
      <dgm:prSet presAssocID="{437BB9E5-E46A-4F08-B70D-D73A238ED37F}" presName="rootConnector" presStyleLbl="node1" presStyleIdx="4" presStyleCnt="5"/>
      <dgm:spPr/>
      <dgm:t>
        <a:bodyPr/>
        <a:lstStyle/>
        <a:p>
          <a:endParaRPr lang="zh-TW" altLang="en-US"/>
        </a:p>
      </dgm:t>
    </dgm:pt>
    <dgm:pt modelId="{A9011D15-8E27-4844-A05A-2A5FE454EC8A}" type="pres">
      <dgm:prSet presAssocID="{437BB9E5-E46A-4F08-B70D-D73A238ED37F}" presName="childShape" presStyleCnt="0"/>
      <dgm:spPr/>
    </dgm:pt>
  </dgm:ptLst>
  <dgm:cxnLst>
    <dgm:cxn modelId="{A1834A09-F51A-44F6-9479-A93ED3613671}" type="presOf" srcId="{1441FC57-A516-4C04-BD01-18A9514F84F1}" destId="{A7D8D6F3-17A4-40E1-B612-2B4A6974E38B}" srcOrd="0" destOrd="0" presId="urn:microsoft.com/office/officeart/2005/8/layout/hierarchy3"/>
    <dgm:cxn modelId="{D4C36241-E53B-4802-9CFA-B0108F7D897F}" type="presOf" srcId="{49732DDF-FF2F-43E4-B978-38B233F05615}" destId="{5823FA77-12C0-477F-BCF1-6A6297B87F5D}" srcOrd="0" destOrd="0" presId="urn:microsoft.com/office/officeart/2005/8/layout/hierarchy3"/>
    <dgm:cxn modelId="{B9978DF1-41D6-49E9-BBB0-468D0BA6FDDD}" type="presOf" srcId="{41CAB1F7-70BE-41E6-80A1-7C2CEDA8DD7E}" destId="{077D772C-AD82-44C9-82C2-161705A49F71}" srcOrd="0" destOrd="0" presId="urn:microsoft.com/office/officeart/2005/8/layout/hierarchy3"/>
    <dgm:cxn modelId="{0D61808F-5740-EE48-B7E9-F1FF3A75DCBD}" srcId="{41CAB1F7-70BE-41E6-80A1-7C2CEDA8DD7E}" destId="{72C03F5E-9D58-7948-916C-E2101CA73B33}" srcOrd="1" destOrd="0" parTransId="{11F1E885-E644-474D-9C68-8115E6DEEE58}" sibTransId="{AE395E63-42DF-4343-859C-E51EC4124341}"/>
    <dgm:cxn modelId="{D2719738-8151-40F2-B1B2-316BDDC2681D}" type="presOf" srcId="{E905244D-FA49-4E43-96D6-0C8232AB4020}" destId="{085C85DD-9CD2-4791-8D53-5A0164CEF46E}" srcOrd="0" destOrd="0" presId="urn:microsoft.com/office/officeart/2005/8/layout/hierarchy3"/>
    <dgm:cxn modelId="{D442DE48-CB9A-4743-92AC-55FD3FE8AA0D}" srcId="{05906154-57E7-491A-B459-3C7AE7052F74}" destId="{A0BC6ADC-A866-4D83-8DEE-3EA009C6A615}" srcOrd="0" destOrd="0" parTransId="{93CE999A-3576-4C85-A020-1FDDFC3FCB32}" sibTransId="{0F1139E6-2C44-4887-A037-3E0410E50F24}"/>
    <dgm:cxn modelId="{92B0A54F-2368-4407-A967-42086A781E42}" type="presOf" srcId="{05906154-57E7-491A-B459-3C7AE7052F74}" destId="{2CEF7D77-795F-4E5C-BE5A-6590A6C49981}" srcOrd="0" destOrd="0" presId="urn:microsoft.com/office/officeart/2005/8/layout/hierarchy3"/>
    <dgm:cxn modelId="{7B7CCBAA-DEB5-41E4-905E-E7A01B789F82}" type="presOf" srcId="{EAD39FFC-5E57-4323-BF47-D82D06CD24EB}" destId="{B9BA8A9F-2F0F-477D-BB27-D5DB6A71B97E}" srcOrd="1" destOrd="0" presId="urn:microsoft.com/office/officeart/2005/8/layout/hierarchy3"/>
    <dgm:cxn modelId="{002AEC72-A0A5-4CD4-897E-A5D127A0ADBF}" type="presOf" srcId="{437BB9E5-E46A-4F08-B70D-D73A238ED37F}" destId="{4C7BE7D9-375D-40F8-B680-C5ED887EDF59}" srcOrd="0" destOrd="0" presId="urn:microsoft.com/office/officeart/2005/8/layout/hierarchy3"/>
    <dgm:cxn modelId="{D36B06D8-D147-4084-8A02-36CD98B80DF9}" srcId="{A0BC6ADC-A866-4D83-8DEE-3EA009C6A615}" destId="{08E7BCAD-9F20-48A1-9E7E-AAF10150265B}" srcOrd="1" destOrd="0" parTransId="{C67CD7AC-3AB8-4571-9FBE-764EF0070B0B}" sibTransId="{71651B97-51EB-4FA7-8B2D-E0F0995327C5}"/>
    <dgm:cxn modelId="{9BC9DDD5-ADEB-4E44-9136-AC8F610B3459}" type="presOf" srcId="{EAD39FFC-5E57-4323-BF47-D82D06CD24EB}" destId="{7B4C8110-9294-4132-BBCF-5827AC22F72B}" srcOrd="0" destOrd="0" presId="urn:microsoft.com/office/officeart/2005/8/layout/hierarchy3"/>
    <dgm:cxn modelId="{C32157C5-03FF-454A-B4AF-28BDA839A223}" type="presOf" srcId="{C67CD7AC-3AB8-4571-9FBE-764EF0070B0B}" destId="{AB351AF2-F66C-4930-AFD4-EAF6388B3C86}" srcOrd="0" destOrd="0" presId="urn:microsoft.com/office/officeart/2005/8/layout/hierarchy3"/>
    <dgm:cxn modelId="{8762E154-F2D7-4770-BA87-15E3B6F3C1D3}" srcId="{EAD39FFC-5E57-4323-BF47-D82D06CD24EB}" destId="{41429CD7-F744-4B7A-9E2E-7BF9A7B652FE}" srcOrd="1" destOrd="0" parTransId="{F4741EBE-6B33-4456-B67B-A3E98C543CBC}" sibTransId="{A89B6440-F6B4-408A-9A33-9E8525B77198}"/>
    <dgm:cxn modelId="{4C8A2884-8A55-40E0-8B5A-3A7BBECD9843}" type="presOf" srcId="{AE6D0932-6287-46A4-9C96-DEAE83E80A57}" destId="{4C0CF814-F426-4085-AB89-0EDF80863A17}" srcOrd="0" destOrd="0" presId="urn:microsoft.com/office/officeart/2005/8/layout/hierarchy3"/>
    <dgm:cxn modelId="{E25FFE3A-E4F2-4AF9-B73A-F8094632DBFF}" type="presOf" srcId="{08E7BCAD-9F20-48A1-9E7E-AAF10150265B}" destId="{0707DB11-0B7B-4D82-BD84-B13C716B9C0E}" srcOrd="0" destOrd="0" presId="urn:microsoft.com/office/officeart/2005/8/layout/hierarchy3"/>
    <dgm:cxn modelId="{28EBE41A-1FB4-49DA-AEC4-C66FBB295BAC}" type="presOf" srcId="{6F26A183-DC42-4F11-866F-42CE539C598F}" destId="{AECDE6E7-EB8C-4B84-A806-2E6A033AA7D4}" srcOrd="0" destOrd="0" presId="urn:microsoft.com/office/officeart/2005/8/layout/hierarchy3"/>
    <dgm:cxn modelId="{7BBA7DFE-A990-4DA1-8A96-959BCB1B607B}" type="presOf" srcId="{41429CD7-F744-4B7A-9E2E-7BF9A7B652FE}" destId="{E1B0B5D8-D3F4-4582-BFBF-7E1B84AA4018}" srcOrd="0" destOrd="0" presId="urn:microsoft.com/office/officeart/2005/8/layout/hierarchy3"/>
    <dgm:cxn modelId="{793477B5-23D2-4617-A0D3-5AE9104CF655}" type="presOf" srcId="{437BB9E5-E46A-4F08-B70D-D73A238ED37F}" destId="{7B8B053E-9EB9-4711-9E78-1BA90A8BF47A}" srcOrd="1" destOrd="0" presId="urn:microsoft.com/office/officeart/2005/8/layout/hierarchy3"/>
    <dgm:cxn modelId="{74ECC049-BD59-4DD2-886B-75A23D343D75}" type="presOf" srcId="{41CAB1F7-70BE-41E6-80A1-7C2CEDA8DD7E}" destId="{B0A8C858-D416-4D25-96C8-C81C2313050E}" srcOrd="1" destOrd="0" presId="urn:microsoft.com/office/officeart/2005/8/layout/hierarchy3"/>
    <dgm:cxn modelId="{DAD401FF-13FD-494C-A562-322A0E299854}" type="presOf" srcId="{A0BC6ADC-A866-4D83-8DEE-3EA009C6A615}" destId="{B7CA6E26-2E67-4D2D-80CD-3518FD5E08E8}" srcOrd="1" destOrd="0" presId="urn:microsoft.com/office/officeart/2005/8/layout/hierarchy3"/>
    <dgm:cxn modelId="{014D6E9C-C735-427D-A4FE-14FF5C829AB4}" srcId="{05906154-57E7-491A-B459-3C7AE7052F74}" destId="{1441FC57-A516-4C04-BD01-18A9514F84F1}" srcOrd="2" destOrd="0" parTransId="{F5BB2F12-FC18-46F3-9F2D-33C1643CC972}" sibTransId="{3C1375AE-F208-4263-9A90-B906AEA49AB0}"/>
    <dgm:cxn modelId="{6719B277-5B1D-456C-827E-7A0E7FC88B0D}" type="presOf" srcId="{11F1E885-E644-474D-9C68-8115E6DEEE58}" destId="{8F29E375-F135-244B-A6B6-30B59545B85A}" srcOrd="0" destOrd="0" presId="urn:microsoft.com/office/officeart/2005/8/layout/hierarchy3"/>
    <dgm:cxn modelId="{E52AA28E-C29A-4A11-AA6A-6BA4FF9DEEA0}" srcId="{05906154-57E7-491A-B459-3C7AE7052F74}" destId="{437BB9E5-E46A-4F08-B70D-D73A238ED37F}" srcOrd="4" destOrd="0" parTransId="{27DB18FF-371C-4912-BB7E-B012B78576AB}" sibTransId="{DC777CEE-360F-4F66-A1CB-896648F8BFEF}"/>
    <dgm:cxn modelId="{D94A76D8-61AF-4BB3-9B50-CD6552136A1B}" type="presOf" srcId="{A6B9EF97-0795-44B8-8CFD-B2C4A921661A}" destId="{D1FBF04D-4351-4160-8685-BD73A8EBC063}" srcOrd="0" destOrd="0" presId="urn:microsoft.com/office/officeart/2005/8/layout/hierarchy3"/>
    <dgm:cxn modelId="{88863B2C-23C7-4E17-8E24-18D3A7A9C9C4}" type="presOf" srcId="{1441FC57-A516-4C04-BD01-18A9514F84F1}" destId="{7AFC296E-0C02-4729-87B3-3CA748CC36A5}" srcOrd="1" destOrd="0" presId="urn:microsoft.com/office/officeart/2005/8/layout/hierarchy3"/>
    <dgm:cxn modelId="{2D40A22E-DFA4-49A4-8EE9-778C1700A975}" srcId="{A0BC6ADC-A866-4D83-8DEE-3EA009C6A615}" destId="{AE6D0932-6287-46A4-9C96-DEAE83E80A57}" srcOrd="2" destOrd="0" parTransId="{6F26A183-DC42-4F11-866F-42CE539C598F}" sibTransId="{1A3B2B35-4DB7-444A-9737-02986ED65E41}"/>
    <dgm:cxn modelId="{EFE3EEAE-7BCC-49DD-BF6A-38A58BBECFDA}" type="presOf" srcId="{72C03F5E-9D58-7948-916C-E2101CA73B33}" destId="{743DA06E-0A01-C04F-ABF1-AE51C90CA79B}" srcOrd="0" destOrd="0" presId="urn:microsoft.com/office/officeart/2005/8/layout/hierarchy3"/>
    <dgm:cxn modelId="{5DF9B021-AAC3-466E-A26A-202AF822B22E}" srcId="{EAD39FFC-5E57-4323-BF47-D82D06CD24EB}" destId="{E905244D-FA49-4E43-96D6-0C8232AB4020}" srcOrd="0" destOrd="0" parTransId="{49732DDF-FF2F-43E4-B978-38B233F05615}" sibTransId="{CB376643-D716-410A-A9E6-B78DD489630E}"/>
    <dgm:cxn modelId="{3B9319E7-6E15-4100-8289-A49B8814DB8F}" srcId="{A0BC6ADC-A866-4D83-8DEE-3EA009C6A615}" destId="{A6B9EF97-0795-44B8-8CFD-B2C4A921661A}" srcOrd="0" destOrd="0" parTransId="{E782BC43-B760-4771-B7A7-337DDE0D019B}" sibTransId="{B17A4D0E-DB0D-40A1-9FA2-A50CF08026A8}"/>
    <dgm:cxn modelId="{E8931B1A-97BD-4E5E-B566-4451EE3BB601}" type="presOf" srcId="{F4741EBE-6B33-4456-B67B-A3E98C543CBC}" destId="{C461DAC5-7E3F-4D49-80FC-D9C9D1D88AA7}" srcOrd="0" destOrd="0" presId="urn:microsoft.com/office/officeart/2005/8/layout/hierarchy3"/>
    <dgm:cxn modelId="{A8549A25-05AD-4B4B-B66C-EDF08F85DEE4}" type="presOf" srcId="{E782BC43-B760-4771-B7A7-337DDE0D019B}" destId="{7CA7CB77-7ECB-417D-A417-1B70012CE217}" srcOrd="0" destOrd="0" presId="urn:microsoft.com/office/officeart/2005/8/layout/hierarchy3"/>
    <dgm:cxn modelId="{3FFB6804-3EB1-4BC8-884F-5B1C4B47C18D}" type="presOf" srcId="{A0BC6ADC-A866-4D83-8DEE-3EA009C6A615}" destId="{89C66D76-57D6-4CD4-83D0-EE075DD079FF}" srcOrd="0" destOrd="0" presId="urn:microsoft.com/office/officeart/2005/8/layout/hierarchy3"/>
    <dgm:cxn modelId="{2843726F-0CDF-45F4-9A3F-7F60DCB20933}" type="presOf" srcId="{9D322716-707E-4739-A04D-2E53705160F1}" destId="{9EF0D3F2-4B98-4328-A283-760FDFA3262A}" srcOrd="0" destOrd="0" presId="urn:microsoft.com/office/officeart/2005/8/layout/hierarchy3"/>
    <dgm:cxn modelId="{9E7D7E44-E571-4093-B242-2D03BC8A6D89}" type="presOf" srcId="{74AD2BA7-0865-4516-BC01-A8CDDFE9466E}" destId="{FD2568D2-A8ED-4433-B22C-7148241CEDA6}" srcOrd="0" destOrd="0" presId="urn:microsoft.com/office/officeart/2005/8/layout/hierarchy3"/>
    <dgm:cxn modelId="{2458A38F-96CA-4B98-A3D3-DDF1281EA853}" srcId="{41CAB1F7-70BE-41E6-80A1-7C2CEDA8DD7E}" destId="{9D322716-707E-4739-A04D-2E53705160F1}" srcOrd="0" destOrd="0" parTransId="{74AD2BA7-0865-4516-BC01-A8CDDFE9466E}" sibTransId="{6D66D2DD-CD09-4817-B23F-A06D14A6FE97}"/>
    <dgm:cxn modelId="{C93C855F-117A-4FA8-BD99-7BE49718CF48}" srcId="{05906154-57E7-491A-B459-3C7AE7052F74}" destId="{EAD39FFC-5E57-4323-BF47-D82D06CD24EB}" srcOrd="3" destOrd="0" parTransId="{389FED3E-CBA4-430D-9131-85A95DA265F3}" sibTransId="{B782D00E-FB04-41D5-ADD2-AEA945308287}"/>
    <dgm:cxn modelId="{BB818790-D899-407D-AAE0-2CE79B626DC1}" srcId="{05906154-57E7-491A-B459-3C7AE7052F74}" destId="{41CAB1F7-70BE-41E6-80A1-7C2CEDA8DD7E}" srcOrd="1" destOrd="0" parTransId="{3B30091B-5103-4EAB-BC87-AC149BD86F59}" sibTransId="{EDD25B87-A509-4235-8ADC-3F0381E8A90A}"/>
    <dgm:cxn modelId="{136BA06E-1C84-49E4-A61A-FCEEAA9C60CD}" type="presParOf" srcId="{2CEF7D77-795F-4E5C-BE5A-6590A6C49981}" destId="{CA29D196-4282-4E35-B058-4902BF4EF9E8}" srcOrd="0" destOrd="0" presId="urn:microsoft.com/office/officeart/2005/8/layout/hierarchy3"/>
    <dgm:cxn modelId="{1059B6CB-8AD9-411A-9CF7-611603B586C1}" type="presParOf" srcId="{CA29D196-4282-4E35-B058-4902BF4EF9E8}" destId="{14E0C958-AF73-47CB-8F2B-39C075475D94}" srcOrd="0" destOrd="0" presId="urn:microsoft.com/office/officeart/2005/8/layout/hierarchy3"/>
    <dgm:cxn modelId="{AFD63E0A-F680-4457-889E-618E9AC18F23}" type="presParOf" srcId="{14E0C958-AF73-47CB-8F2B-39C075475D94}" destId="{89C66D76-57D6-4CD4-83D0-EE075DD079FF}" srcOrd="0" destOrd="0" presId="urn:microsoft.com/office/officeart/2005/8/layout/hierarchy3"/>
    <dgm:cxn modelId="{116B4C40-6AFC-494D-A589-60EFACE92F47}" type="presParOf" srcId="{14E0C958-AF73-47CB-8F2B-39C075475D94}" destId="{B7CA6E26-2E67-4D2D-80CD-3518FD5E08E8}" srcOrd="1" destOrd="0" presId="urn:microsoft.com/office/officeart/2005/8/layout/hierarchy3"/>
    <dgm:cxn modelId="{9320E332-D0CF-4B62-B658-54CA125F3DAF}" type="presParOf" srcId="{CA29D196-4282-4E35-B058-4902BF4EF9E8}" destId="{6886583C-036F-4FF7-A3CE-563ADE8F57A3}" srcOrd="1" destOrd="0" presId="urn:microsoft.com/office/officeart/2005/8/layout/hierarchy3"/>
    <dgm:cxn modelId="{CCC1A271-5600-473C-A60F-43765C8654D8}" type="presParOf" srcId="{6886583C-036F-4FF7-A3CE-563ADE8F57A3}" destId="{7CA7CB77-7ECB-417D-A417-1B70012CE217}" srcOrd="0" destOrd="0" presId="urn:microsoft.com/office/officeart/2005/8/layout/hierarchy3"/>
    <dgm:cxn modelId="{75D9A9A7-9CA3-400B-9F3F-448DEFCFC9DE}" type="presParOf" srcId="{6886583C-036F-4FF7-A3CE-563ADE8F57A3}" destId="{D1FBF04D-4351-4160-8685-BD73A8EBC063}" srcOrd="1" destOrd="0" presId="urn:microsoft.com/office/officeart/2005/8/layout/hierarchy3"/>
    <dgm:cxn modelId="{7901691C-5373-4B29-954C-BA76D0A5D321}" type="presParOf" srcId="{6886583C-036F-4FF7-A3CE-563ADE8F57A3}" destId="{AB351AF2-F66C-4930-AFD4-EAF6388B3C86}" srcOrd="2" destOrd="0" presId="urn:microsoft.com/office/officeart/2005/8/layout/hierarchy3"/>
    <dgm:cxn modelId="{8520DEA3-1719-47C6-9EE6-D2DC084ABA31}" type="presParOf" srcId="{6886583C-036F-4FF7-A3CE-563ADE8F57A3}" destId="{0707DB11-0B7B-4D82-BD84-B13C716B9C0E}" srcOrd="3" destOrd="0" presId="urn:microsoft.com/office/officeart/2005/8/layout/hierarchy3"/>
    <dgm:cxn modelId="{55C1F91F-D6E2-4738-91D0-0809B3856C0C}" type="presParOf" srcId="{6886583C-036F-4FF7-A3CE-563ADE8F57A3}" destId="{AECDE6E7-EB8C-4B84-A806-2E6A033AA7D4}" srcOrd="4" destOrd="0" presId="urn:microsoft.com/office/officeart/2005/8/layout/hierarchy3"/>
    <dgm:cxn modelId="{2E2FB5C4-88CB-435D-A439-C650081684A8}" type="presParOf" srcId="{6886583C-036F-4FF7-A3CE-563ADE8F57A3}" destId="{4C0CF814-F426-4085-AB89-0EDF80863A17}" srcOrd="5" destOrd="0" presId="urn:microsoft.com/office/officeart/2005/8/layout/hierarchy3"/>
    <dgm:cxn modelId="{61C87139-86F9-41E3-A60F-1BE209FB4B67}" type="presParOf" srcId="{2CEF7D77-795F-4E5C-BE5A-6590A6C49981}" destId="{B8A39AD5-09A0-4F19-9357-9D2099100817}" srcOrd="1" destOrd="0" presId="urn:microsoft.com/office/officeart/2005/8/layout/hierarchy3"/>
    <dgm:cxn modelId="{C958AF89-60DE-469F-BA9B-027F7222D137}" type="presParOf" srcId="{B8A39AD5-09A0-4F19-9357-9D2099100817}" destId="{40241467-65C7-4796-A0F9-D0C1EEB893E8}" srcOrd="0" destOrd="0" presId="urn:microsoft.com/office/officeart/2005/8/layout/hierarchy3"/>
    <dgm:cxn modelId="{8BC15E00-2D42-42FD-A221-AD1224A472A8}" type="presParOf" srcId="{40241467-65C7-4796-A0F9-D0C1EEB893E8}" destId="{077D772C-AD82-44C9-82C2-161705A49F71}" srcOrd="0" destOrd="0" presId="urn:microsoft.com/office/officeart/2005/8/layout/hierarchy3"/>
    <dgm:cxn modelId="{607170A5-999F-4C6E-8DF0-F6389FADA1A8}" type="presParOf" srcId="{40241467-65C7-4796-A0F9-D0C1EEB893E8}" destId="{B0A8C858-D416-4D25-96C8-C81C2313050E}" srcOrd="1" destOrd="0" presId="urn:microsoft.com/office/officeart/2005/8/layout/hierarchy3"/>
    <dgm:cxn modelId="{F91B1801-3ED2-4FD1-A714-8CF4C7550BB9}" type="presParOf" srcId="{B8A39AD5-09A0-4F19-9357-9D2099100817}" destId="{44BB7C65-C5E9-42BB-B612-C783F6252968}" srcOrd="1" destOrd="0" presId="urn:microsoft.com/office/officeart/2005/8/layout/hierarchy3"/>
    <dgm:cxn modelId="{52E0B8C7-BDA9-4CCE-A391-1ECE3957FADE}" type="presParOf" srcId="{44BB7C65-C5E9-42BB-B612-C783F6252968}" destId="{FD2568D2-A8ED-4433-B22C-7148241CEDA6}" srcOrd="0" destOrd="0" presId="urn:microsoft.com/office/officeart/2005/8/layout/hierarchy3"/>
    <dgm:cxn modelId="{ECF17D05-1853-4CA0-9277-707D3264B659}" type="presParOf" srcId="{44BB7C65-C5E9-42BB-B612-C783F6252968}" destId="{9EF0D3F2-4B98-4328-A283-760FDFA3262A}" srcOrd="1" destOrd="0" presId="urn:microsoft.com/office/officeart/2005/8/layout/hierarchy3"/>
    <dgm:cxn modelId="{2D129E4A-B9A0-458E-9557-8A9C8020889B}" type="presParOf" srcId="{44BB7C65-C5E9-42BB-B612-C783F6252968}" destId="{8F29E375-F135-244B-A6B6-30B59545B85A}" srcOrd="2" destOrd="0" presId="urn:microsoft.com/office/officeart/2005/8/layout/hierarchy3"/>
    <dgm:cxn modelId="{96D9B457-03B5-4ED5-803C-0D49519046A6}" type="presParOf" srcId="{44BB7C65-C5E9-42BB-B612-C783F6252968}" destId="{743DA06E-0A01-C04F-ABF1-AE51C90CA79B}" srcOrd="3" destOrd="0" presId="urn:microsoft.com/office/officeart/2005/8/layout/hierarchy3"/>
    <dgm:cxn modelId="{AE6309DC-4DE1-4C50-AD41-EC38F059E4DF}" type="presParOf" srcId="{2CEF7D77-795F-4E5C-BE5A-6590A6C49981}" destId="{A95BE84B-ADD7-4D0F-95FD-E03BAEF031AD}" srcOrd="2" destOrd="0" presId="urn:microsoft.com/office/officeart/2005/8/layout/hierarchy3"/>
    <dgm:cxn modelId="{90009B4B-A19D-4957-BF26-A40E4DD67215}" type="presParOf" srcId="{A95BE84B-ADD7-4D0F-95FD-E03BAEF031AD}" destId="{05F92BC2-150D-4C79-873A-564E3D37FC28}" srcOrd="0" destOrd="0" presId="urn:microsoft.com/office/officeart/2005/8/layout/hierarchy3"/>
    <dgm:cxn modelId="{4E25B4A3-855F-411D-81DC-A760C6E23E76}" type="presParOf" srcId="{05F92BC2-150D-4C79-873A-564E3D37FC28}" destId="{A7D8D6F3-17A4-40E1-B612-2B4A6974E38B}" srcOrd="0" destOrd="0" presId="urn:microsoft.com/office/officeart/2005/8/layout/hierarchy3"/>
    <dgm:cxn modelId="{8D53ABF5-DC65-4CCF-9703-EB06FF8001AE}" type="presParOf" srcId="{05F92BC2-150D-4C79-873A-564E3D37FC28}" destId="{7AFC296E-0C02-4729-87B3-3CA748CC36A5}" srcOrd="1" destOrd="0" presId="urn:microsoft.com/office/officeart/2005/8/layout/hierarchy3"/>
    <dgm:cxn modelId="{4CB58A28-3A72-4AB7-868F-F30BB0797959}" type="presParOf" srcId="{A95BE84B-ADD7-4D0F-95FD-E03BAEF031AD}" destId="{31662AA2-6847-446B-99ED-AAB4F6890950}" srcOrd="1" destOrd="0" presId="urn:microsoft.com/office/officeart/2005/8/layout/hierarchy3"/>
    <dgm:cxn modelId="{C3C654D5-5048-4CD8-BFD3-AACCCBE2344D}" type="presParOf" srcId="{2CEF7D77-795F-4E5C-BE5A-6590A6C49981}" destId="{F3F87A2F-328A-4E1B-8325-5FF3AC86D438}" srcOrd="3" destOrd="0" presId="urn:microsoft.com/office/officeart/2005/8/layout/hierarchy3"/>
    <dgm:cxn modelId="{C6ABF237-E7C1-4028-AEF5-C4D5C3585EED}" type="presParOf" srcId="{F3F87A2F-328A-4E1B-8325-5FF3AC86D438}" destId="{9D817032-92CC-4C95-A56A-FC89C2B273CB}" srcOrd="0" destOrd="0" presId="urn:microsoft.com/office/officeart/2005/8/layout/hierarchy3"/>
    <dgm:cxn modelId="{2A488C15-CC94-423B-8FFD-64C6B8A13DFB}" type="presParOf" srcId="{9D817032-92CC-4C95-A56A-FC89C2B273CB}" destId="{7B4C8110-9294-4132-BBCF-5827AC22F72B}" srcOrd="0" destOrd="0" presId="urn:microsoft.com/office/officeart/2005/8/layout/hierarchy3"/>
    <dgm:cxn modelId="{E78786D6-3176-4B96-984A-5069B1BC3112}" type="presParOf" srcId="{9D817032-92CC-4C95-A56A-FC89C2B273CB}" destId="{B9BA8A9F-2F0F-477D-BB27-D5DB6A71B97E}" srcOrd="1" destOrd="0" presId="urn:microsoft.com/office/officeart/2005/8/layout/hierarchy3"/>
    <dgm:cxn modelId="{46D2E66D-CAD4-4378-875E-18A149821F43}" type="presParOf" srcId="{F3F87A2F-328A-4E1B-8325-5FF3AC86D438}" destId="{4A566E84-5EFE-4BB3-A741-F2987842284A}" srcOrd="1" destOrd="0" presId="urn:microsoft.com/office/officeart/2005/8/layout/hierarchy3"/>
    <dgm:cxn modelId="{D09A9255-17A3-4FE5-A131-68A026A937AD}" type="presParOf" srcId="{4A566E84-5EFE-4BB3-A741-F2987842284A}" destId="{5823FA77-12C0-477F-BCF1-6A6297B87F5D}" srcOrd="0" destOrd="0" presId="urn:microsoft.com/office/officeart/2005/8/layout/hierarchy3"/>
    <dgm:cxn modelId="{45BFBD78-9217-4096-8D7B-A0040E7D0DE9}" type="presParOf" srcId="{4A566E84-5EFE-4BB3-A741-F2987842284A}" destId="{085C85DD-9CD2-4791-8D53-5A0164CEF46E}" srcOrd="1" destOrd="0" presId="urn:microsoft.com/office/officeart/2005/8/layout/hierarchy3"/>
    <dgm:cxn modelId="{9773A552-B338-4CC1-A8DD-D91AF418514C}" type="presParOf" srcId="{4A566E84-5EFE-4BB3-A741-F2987842284A}" destId="{C461DAC5-7E3F-4D49-80FC-D9C9D1D88AA7}" srcOrd="2" destOrd="0" presId="urn:microsoft.com/office/officeart/2005/8/layout/hierarchy3"/>
    <dgm:cxn modelId="{4A49E59B-D38C-4337-9E1E-618FEC96B70E}" type="presParOf" srcId="{4A566E84-5EFE-4BB3-A741-F2987842284A}" destId="{E1B0B5D8-D3F4-4582-BFBF-7E1B84AA4018}" srcOrd="3" destOrd="0" presId="urn:microsoft.com/office/officeart/2005/8/layout/hierarchy3"/>
    <dgm:cxn modelId="{99BF18C0-8E5F-41CF-8FA9-FEBC68BC128F}" type="presParOf" srcId="{2CEF7D77-795F-4E5C-BE5A-6590A6C49981}" destId="{773C9698-0237-4F31-80EB-403361FDCEE3}" srcOrd="4" destOrd="0" presId="urn:microsoft.com/office/officeart/2005/8/layout/hierarchy3"/>
    <dgm:cxn modelId="{444AE2A3-4893-4DD4-8EB3-CF8D85A465E5}" type="presParOf" srcId="{773C9698-0237-4F31-80EB-403361FDCEE3}" destId="{D385F7C8-C5F0-4324-AF98-C08C6553C7ED}" srcOrd="0" destOrd="0" presId="urn:microsoft.com/office/officeart/2005/8/layout/hierarchy3"/>
    <dgm:cxn modelId="{F49509C9-59E6-4F2F-889A-E241396D688C}" type="presParOf" srcId="{D385F7C8-C5F0-4324-AF98-C08C6553C7ED}" destId="{4C7BE7D9-375D-40F8-B680-C5ED887EDF59}" srcOrd="0" destOrd="0" presId="urn:microsoft.com/office/officeart/2005/8/layout/hierarchy3"/>
    <dgm:cxn modelId="{CA92236D-4371-4A3B-8CF0-734C5CCFDDBD}" type="presParOf" srcId="{D385F7C8-C5F0-4324-AF98-C08C6553C7ED}" destId="{7B8B053E-9EB9-4711-9E78-1BA90A8BF47A}" srcOrd="1" destOrd="0" presId="urn:microsoft.com/office/officeart/2005/8/layout/hierarchy3"/>
    <dgm:cxn modelId="{AE8E2847-5BDE-487D-A9FB-5DBA78D20238}" type="presParOf" srcId="{773C9698-0237-4F31-80EB-403361FDCEE3}" destId="{A9011D15-8E27-4844-A05A-2A5FE454EC8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C66D76-57D6-4CD4-83D0-EE075DD079FF}">
      <dsp:nvSpPr>
        <dsp:cNvPr id="0" name=""/>
        <dsp:cNvSpPr/>
      </dsp:nvSpPr>
      <dsp:spPr>
        <a:xfrm>
          <a:off x="368" y="858498"/>
          <a:ext cx="1600640" cy="5719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ts val="26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>
              <a:latin typeface="微軟正黑體" pitchFamily="34" charset="-120"/>
              <a:ea typeface="微軟正黑體" pitchFamily="34" charset="-120"/>
            </a:rPr>
            <a:t>常規賽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7120" y="875250"/>
        <a:ext cx="1567136" cy="538468"/>
      </dsp:txXfrm>
    </dsp:sp>
    <dsp:sp modelId="{7CA7CB77-7ECB-417D-A417-1B70012CE217}">
      <dsp:nvSpPr>
        <dsp:cNvPr id="0" name=""/>
        <dsp:cNvSpPr/>
      </dsp:nvSpPr>
      <dsp:spPr>
        <a:xfrm>
          <a:off x="160432" y="1430470"/>
          <a:ext cx="160064" cy="3198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892"/>
              </a:lnTo>
              <a:lnTo>
                <a:pt x="160064" y="31989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FBF04D-4351-4160-8685-BD73A8EBC063}">
      <dsp:nvSpPr>
        <dsp:cNvPr id="0" name=""/>
        <dsp:cNvSpPr/>
      </dsp:nvSpPr>
      <dsp:spPr>
        <a:xfrm>
          <a:off x="320496" y="1537101"/>
          <a:ext cx="1280505" cy="4265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ts val="26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>
              <a:latin typeface="微軟正黑體" pitchFamily="34" charset="-120"/>
              <a:ea typeface="微軟正黑體" pitchFamily="34" charset="-120"/>
            </a:rPr>
            <a:t>小學組</a:t>
          </a:r>
        </a:p>
      </dsp:txBody>
      <dsp:txXfrm>
        <a:off x="332988" y="1549593"/>
        <a:ext cx="1255521" cy="401539"/>
      </dsp:txXfrm>
    </dsp:sp>
    <dsp:sp modelId="{AB351AF2-F66C-4930-AFD4-EAF6388B3C86}">
      <dsp:nvSpPr>
        <dsp:cNvPr id="0" name=""/>
        <dsp:cNvSpPr/>
      </dsp:nvSpPr>
      <dsp:spPr>
        <a:xfrm>
          <a:off x="160432" y="1430470"/>
          <a:ext cx="160064" cy="853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3046"/>
              </a:lnTo>
              <a:lnTo>
                <a:pt x="160064" y="85304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07DB11-0B7B-4D82-BD84-B13C716B9C0E}">
      <dsp:nvSpPr>
        <dsp:cNvPr id="0" name=""/>
        <dsp:cNvSpPr/>
      </dsp:nvSpPr>
      <dsp:spPr>
        <a:xfrm>
          <a:off x="320496" y="2070255"/>
          <a:ext cx="1280505" cy="4265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ts val="26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>
              <a:latin typeface="微軟正黑體" pitchFamily="34" charset="-120"/>
              <a:ea typeface="微軟正黑體" pitchFamily="34" charset="-120"/>
            </a:rPr>
            <a:t>初中組</a:t>
          </a:r>
        </a:p>
      </dsp:txBody>
      <dsp:txXfrm>
        <a:off x="332988" y="2082747"/>
        <a:ext cx="1255521" cy="401539"/>
      </dsp:txXfrm>
    </dsp:sp>
    <dsp:sp modelId="{AECDE6E7-EB8C-4B84-A806-2E6A033AA7D4}">
      <dsp:nvSpPr>
        <dsp:cNvPr id="0" name=""/>
        <dsp:cNvSpPr/>
      </dsp:nvSpPr>
      <dsp:spPr>
        <a:xfrm>
          <a:off x="160432" y="1430470"/>
          <a:ext cx="160064" cy="13862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6201"/>
              </a:lnTo>
              <a:lnTo>
                <a:pt x="160064" y="138620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0CF814-F426-4085-AB89-0EDF80863A17}">
      <dsp:nvSpPr>
        <dsp:cNvPr id="0" name=""/>
        <dsp:cNvSpPr/>
      </dsp:nvSpPr>
      <dsp:spPr>
        <a:xfrm>
          <a:off x="320496" y="2603410"/>
          <a:ext cx="1280505" cy="4265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ts val="26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>
              <a:latin typeface="微軟正黑體" pitchFamily="34" charset="-120"/>
              <a:ea typeface="微軟正黑體" pitchFamily="34" charset="-120"/>
            </a:rPr>
            <a:t>高中組</a:t>
          </a:r>
        </a:p>
      </dsp:txBody>
      <dsp:txXfrm>
        <a:off x="332988" y="2615902"/>
        <a:ext cx="1255521" cy="401539"/>
      </dsp:txXfrm>
    </dsp:sp>
    <dsp:sp modelId="{077D772C-AD82-44C9-82C2-161705A49F71}">
      <dsp:nvSpPr>
        <dsp:cNvPr id="0" name=""/>
        <dsp:cNvSpPr/>
      </dsp:nvSpPr>
      <dsp:spPr>
        <a:xfrm>
          <a:off x="1814269" y="858498"/>
          <a:ext cx="1600640" cy="57197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ts val="26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>
              <a:latin typeface="微軟正黑體" pitchFamily="34" charset="-120"/>
              <a:ea typeface="微軟正黑體" pitchFamily="34" charset="-120"/>
            </a:rPr>
            <a:t>創意賽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1831021" y="875250"/>
        <a:ext cx="1567136" cy="538468"/>
      </dsp:txXfrm>
    </dsp:sp>
    <dsp:sp modelId="{FD2568D2-A8ED-4433-B22C-7148241CEDA6}">
      <dsp:nvSpPr>
        <dsp:cNvPr id="0" name=""/>
        <dsp:cNvSpPr/>
      </dsp:nvSpPr>
      <dsp:spPr>
        <a:xfrm>
          <a:off x="1974334" y="1430470"/>
          <a:ext cx="160064" cy="3198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9892"/>
              </a:lnTo>
              <a:lnTo>
                <a:pt x="160064" y="319892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F0D3F2-4B98-4328-A283-760FDFA3262A}">
      <dsp:nvSpPr>
        <dsp:cNvPr id="0" name=""/>
        <dsp:cNvSpPr/>
      </dsp:nvSpPr>
      <dsp:spPr>
        <a:xfrm>
          <a:off x="2134398" y="1537101"/>
          <a:ext cx="1251788" cy="4265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ts val="26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>
              <a:latin typeface="微軟正黑體" pitchFamily="34" charset="-120"/>
              <a:ea typeface="微軟正黑體" pitchFamily="34" charset="-120"/>
            </a:rPr>
            <a:t>小學組</a:t>
          </a:r>
          <a:endParaRPr lang="zh-TW" altLang="en-US" sz="2000" b="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146890" y="1549593"/>
        <a:ext cx="1226804" cy="401539"/>
      </dsp:txXfrm>
    </dsp:sp>
    <dsp:sp modelId="{8F29E375-F135-244B-A6B6-30B59545B85A}">
      <dsp:nvSpPr>
        <dsp:cNvPr id="0" name=""/>
        <dsp:cNvSpPr/>
      </dsp:nvSpPr>
      <dsp:spPr>
        <a:xfrm>
          <a:off x="1974334" y="1430470"/>
          <a:ext cx="160064" cy="8530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3046"/>
              </a:lnTo>
              <a:lnTo>
                <a:pt x="160064" y="85304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3DA06E-0A01-C04F-ABF1-AE51C90CA79B}">
      <dsp:nvSpPr>
        <dsp:cNvPr id="0" name=""/>
        <dsp:cNvSpPr/>
      </dsp:nvSpPr>
      <dsp:spPr>
        <a:xfrm>
          <a:off x="2134398" y="2070255"/>
          <a:ext cx="1280505" cy="4265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>
              <a:latin typeface="微軟正黑體" pitchFamily="34" charset="-120"/>
              <a:ea typeface="微軟正黑體" pitchFamily="34" charset="-120"/>
            </a:rPr>
            <a:t>中學組</a:t>
          </a:r>
          <a:endParaRPr lang="zh-TW" altLang="en-US" sz="2000" kern="1200" dirty="0"/>
        </a:p>
      </dsp:txBody>
      <dsp:txXfrm>
        <a:off x="2146890" y="2082747"/>
        <a:ext cx="1255521" cy="401539"/>
      </dsp:txXfrm>
    </dsp:sp>
    <dsp:sp modelId="{A7D8D6F3-17A4-40E1-B612-2B4A6974E38B}">
      <dsp:nvSpPr>
        <dsp:cNvPr id="0" name=""/>
        <dsp:cNvSpPr/>
      </dsp:nvSpPr>
      <dsp:spPr>
        <a:xfrm>
          <a:off x="5299572" y="856037"/>
          <a:ext cx="1600640" cy="57197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ts val="26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>
              <a:latin typeface="微軟正黑體" pitchFamily="34" charset="-120"/>
              <a:ea typeface="微軟正黑體" pitchFamily="34" charset="-120"/>
            </a:rPr>
            <a:t>足球賽</a:t>
          </a:r>
        </a:p>
      </dsp:txBody>
      <dsp:txXfrm>
        <a:off x="5316324" y="872789"/>
        <a:ext cx="1567136" cy="538468"/>
      </dsp:txXfrm>
    </dsp:sp>
    <dsp:sp modelId="{7B4C8110-9294-4132-BBCF-5827AC22F72B}">
      <dsp:nvSpPr>
        <dsp:cNvPr id="0" name=""/>
        <dsp:cNvSpPr/>
      </dsp:nvSpPr>
      <dsp:spPr>
        <a:xfrm>
          <a:off x="3607451" y="856037"/>
          <a:ext cx="1600640" cy="57197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ts val="26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000" b="1" kern="1200" dirty="0" err="1">
              <a:latin typeface="微軟正黑體" pitchFamily="34" charset="-120"/>
              <a:ea typeface="微軟正黑體" pitchFamily="34" charset="-120"/>
            </a:rPr>
            <a:t>WeDo</a:t>
          </a:r>
          <a:endParaRPr lang="zh-TW" altLang="en-US" sz="20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624203" y="872789"/>
        <a:ext cx="1567136" cy="538468"/>
      </dsp:txXfrm>
    </dsp:sp>
    <dsp:sp modelId="{5823FA77-12C0-477F-BCF1-6A6297B87F5D}">
      <dsp:nvSpPr>
        <dsp:cNvPr id="0" name=""/>
        <dsp:cNvSpPr/>
      </dsp:nvSpPr>
      <dsp:spPr>
        <a:xfrm>
          <a:off x="3767515" y="1428009"/>
          <a:ext cx="183572" cy="3285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8559"/>
              </a:lnTo>
              <a:lnTo>
                <a:pt x="183572" y="32855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5C85DD-9CD2-4791-8D53-5A0164CEF46E}">
      <dsp:nvSpPr>
        <dsp:cNvPr id="0" name=""/>
        <dsp:cNvSpPr/>
      </dsp:nvSpPr>
      <dsp:spPr>
        <a:xfrm>
          <a:off x="3951087" y="1543307"/>
          <a:ext cx="1264822" cy="4265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/>
            <a:t>常規賽</a:t>
          </a:r>
        </a:p>
      </dsp:txBody>
      <dsp:txXfrm>
        <a:off x="3963579" y="1555799"/>
        <a:ext cx="1239838" cy="401539"/>
      </dsp:txXfrm>
    </dsp:sp>
    <dsp:sp modelId="{C461DAC5-7E3F-4D49-80FC-D9C9D1D88AA7}">
      <dsp:nvSpPr>
        <dsp:cNvPr id="0" name=""/>
        <dsp:cNvSpPr/>
      </dsp:nvSpPr>
      <dsp:spPr>
        <a:xfrm>
          <a:off x="3767515" y="1428009"/>
          <a:ext cx="183572" cy="9012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1286"/>
              </a:lnTo>
              <a:lnTo>
                <a:pt x="183572" y="90128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B0B5D8-D3F4-4582-BFBF-7E1B84AA4018}">
      <dsp:nvSpPr>
        <dsp:cNvPr id="0" name=""/>
        <dsp:cNvSpPr/>
      </dsp:nvSpPr>
      <dsp:spPr>
        <a:xfrm>
          <a:off x="3951087" y="2116034"/>
          <a:ext cx="1282818" cy="4265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/>
            <a:t>創意賽</a:t>
          </a:r>
        </a:p>
      </dsp:txBody>
      <dsp:txXfrm>
        <a:off x="3963579" y="2128526"/>
        <a:ext cx="1257834" cy="401539"/>
      </dsp:txXfrm>
    </dsp:sp>
    <dsp:sp modelId="{4C7BE7D9-375D-40F8-B680-C5ED887EDF59}">
      <dsp:nvSpPr>
        <dsp:cNvPr id="0" name=""/>
        <dsp:cNvSpPr/>
      </dsp:nvSpPr>
      <dsp:spPr>
        <a:xfrm>
          <a:off x="5328592" y="1584176"/>
          <a:ext cx="1600640" cy="57197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300" b="1" kern="1200" dirty="0">
              <a:latin typeface="微軟正黑體" pitchFamily="34" charset="-120"/>
              <a:ea typeface="微軟正黑體" pitchFamily="34" charset="-120"/>
            </a:rPr>
            <a:t>ARC</a:t>
          </a:r>
          <a:endParaRPr lang="zh-TW" altLang="en-US" sz="23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5345344" y="1600928"/>
        <a:ext cx="1567136" cy="5384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4D413-F370-4F98-A154-205233B686F6}" type="datetimeFigureOut">
              <a:rPr lang="zh-TW" altLang="en-US" smtClean="0"/>
              <a:t>2019/1/18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D921C-A275-4F34-9451-8AC474E5FBA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67186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3B9F1-CB5C-47E7-93DF-61358E10CFD5}" type="datetimeFigureOut">
              <a:rPr lang="zh-HK" altLang="en-US" smtClean="0"/>
              <a:t>18/1/2019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62ADA2-6CFE-446C-9D28-4BAC32267A05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68230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TW" sz="1200" dirty="0">
                <a:latin typeface="微軟正黑體" pitchFamily="34" charset="-120"/>
                <a:ea typeface="微軟正黑體" pitchFamily="34" charset="-120"/>
              </a:rPr>
              <a:t>為推廣國際上的交流機會，</a:t>
            </a:r>
            <a:r>
              <a:rPr lang="en-US" altLang="zh-TW" sz="1200" dirty="0">
                <a:latin typeface="微軟正黑體" pitchFamily="34" charset="-120"/>
                <a:ea typeface="微軟正黑體" pitchFamily="34" charset="-120"/>
              </a:rPr>
              <a:t>2003</a:t>
            </a:r>
            <a:r>
              <a:rPr lang="zh-TW" altLang="zh-TW" sz="1200" dirty="0"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1200" dirty="0">
                <a:latin typeface="微軟正黑體" pitchFamily="34" charset="-120"/>
                <a:ea typeface="微軟正黑體" pitchFamily="34" charset="-120"/>
              </a:rPr>
              <a:t>11</a:t>
            </a:r>
            <a:r>
              <a:rPr lang="zh-TW" altLang="zh-TW" sz="1200" dirty="0">
                <a:latin typeface="微軟正黑體" pitchFamily="34" charset="-120"/>
                <a:ea typeface="微軟正黑體" pitchFamily="34" charset="-120"/>
              </a:rPr>
              <a:t>月中國、日本、韓國和新加坡等國家成立了</a:t>
            </a:r>
            <a:r>
              <a:rPr lang="zh-TW" altLang="zh-TW" sz="1200" b="1" dirty="0">
                <a:latin typeface="微軟正黑體" pitchFamily="34" charset="-120"/>
                <a:ea typeface="微軟正黑體" pitchFamily="34" charset="-120"/>
              </a:rPr>
              <a:t>『世界奧林匹克</a:t>
            </a:r>
            <a:r>
              <a:rPr lang="zh-TW" altLang="en-US" sz="1200" b="1" dirty="0">
                <a:latin typeface="微軟正黑體" pitchFamily="34" charset="-120"/>
                <a:ea typeface="微軟正黑體" pitchFamily="34" charset="-120"/>
              </a:rPr>
              <a:t>機械人</a:t>
            </a:r>
            <a:r>
              <a:rPr lang="zh-TW" altLang="zh-TW" sz="1200" b="1" dirty="0">
                <a:latin typeface="微軟正黑體" pitchFamily="34" charset="-120"/>
                <a:ea typeface="微軟正黑體" pitchFamily="34" charset="-120"/>
              </a:rPr>
              <a:t>競賽委員會』</a:t>
            </a:r>
            <a:r>
              <a:rPr lang="zh-TW" altLang="zh-TW" sz="1200" dirty="0">
                <a:latin typeface="微軟正黑體" pitchFamily="34" charset="-120"/>
                <a:ea typeface="微軟正黑體" pitchFamily="34" charset="-120"/>
              </a:rPr>
              <a:t>，並主辦一年一度的</a:t>
            </a:r>
            <a:r>
              <a:rPr lang="zh-TW" altLang="zh-TW" sz="1200" b="1" dirty="0">
                <a:latin typeface="微軟正黑體" pitchFamily="34" charset="-120"/>
                <a:ea typeface="微軟正黑體" pitchFamily="34" charset="-120"/>
              </a:rPr>
              <a:t>『世界奧林匹克機械人競賽』</a:t>
            </a:r>
            <a:r>
              <a:rPr lang="en-US" altLang="zh-TW" sz="1200" b="1" dirty="0">
                <a:latin typeface="微軟正黑體" pitchFamily="34" charset="-120"/>
                <a:ea typeface="微軟正黑體" pitchFamily="34" charset="-120"/>
              </a:rPr>
              <a:t>“World Robot Olympiad”</a:t>
            </a:r>
            <a:r>
              <a:rPr lang="en-US" altLang="zh-TW" sz="12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zh-TW" sz="1200" dirty="0">
                <a:latin typeface="微軟正黑體" pitchFamily="34" charset="-120"/>
                <a:ea typeface="微軟正黑體" pitchFamily="34" charset="-120"/>
              </a:rPr>
              <a:t>簡稱為</a:t>
            </a:r>
            <a:r>
              <a:rPr lang="en-US" altLang="zh-TW" sz="1200" dirty="0">
                <a:latin typeface="微軟正黑體" pitchFamily="34" charset="-120"/>
                <a:ea typeface="微軟正黑體" pitchFamily="34" charset="-120"/>
              </a:rPr>
              <a:t>WRO )</a:t>
            </a:r>
            <a:r>
              <a:rPr lang="zh-TW" altLang="zh-TW" sz="1200" dirty="0">
                <a:latin typeface="微軟正黑體" pitchFamily="34" charset="-120"/>
                <a:ea typeface="微軟正黑體" pitchFamily="34" charset="-120"/>
              </a:rPr>
              <a:t>。</a:t>
            </a:r>
            <a:endParaRPr lang="zh-TW" altLang="en-US" sz="1200" dirty="0">
              <a:latin typeface="微軟正黑體" pitchFamily="34" charset="-120"/>
              <a:ea typeface="微軟正黑體" pitchFamily="34" charset="-120"/>
            </a:endParaRPr>
          </a:p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62ADA2-6CFE-446C-9D28-4BAC32267A05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80921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14ECC-4152-4989-ADA4-9C096F50CF48}" type="datetimeFigureOut">
              <a:rPr lang="zh-TW" altLang="en-US" smtClean="0"/>
              <a:pPr/>
              <a:t>2019/1/18</a:t>
            </a:fld>
            <a:endParaRPr lang="zh-TW" alt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4B2B4-C9BB-4F59-85E4-C64540CADD5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7" name="圖片 6" descr="WRO_WHITE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8640"/>
            <a:ext cx="3923928" cy="701327"/>
          </a:xfrm>
          <a:prstGeom prst="rect">
            <a:avLst/>
          </a:prstGeom>
        </p:spPr>
      </p:pic>
      <p:sp>
        <p:nvSpPr>
          <p:cNvPr id="10" name="文字方塊 9"/>
          <p:cNvSpPr txBox="1"/>
          <p:nvPr userDrawn="1"/>
        </p:nvSpPr>
        <p:spPr>
          <a:xfrm>
            <a:off x="7376306" y="6153771"/>
            <a:ext cx="1265284" cy="307777"/>
          </a:xfrm>
          <a:prstGeom prst="rect">
            <a:avLst/>
          </a:prstGeom>
          <a:solidFill>
            <a:srgbClr val="3AA4D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TW" sz="1400" b="1" i="1" dirty="0">
                <a:solidFill>
                  <a:schemeClr val="bg1"/>
                </a:solidFill>
              </a:rPr>
              <a:t>WRO </a:t>
            </a:r>
            <a:r>
              <a:rPr kumimoji="1" lang="en-US" altLang="zh-TW" sz="1400" b="1" i="1" dirty="0" smtClean="0">
                <a:solidFill>
                  <a:schemeClr val="bg1"/>
                </a:solidFill>
              </a:rPr>
              <a:t>Macau</a:t>
            </a:r>
            <a:endParaRPr kumimoji="1" lang="en-US" altLang="zh-TW" sz="1400" b="1" i="1" dirty="0">
              <a:solidFill>
                <a:schemeClr val="bg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14ECC-4152-4989-ADA4-9C096F50CF48}" type="datetimeFigureOut">
              <a:rPr lang="zh-TW" altLang="en-US" smtClean="0"/>
              <a:pPr/>
              <a:t>2019/1/18</a:t>
            </a:fld>
            <a:endParaRPr lang="zh-TW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4B2B4-C9BB-4F59-85E4-C64540CADD5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文字方塊 7"/>
          <p:cNvSpPr txBox="1"/>
          <p:nvPr userDrawn="1"/>
        </p:nvSpPr>
        <p:spPr>
          <a:xfrm>
            <a:off x="7973009" y="6237312"/>
            <a:ext cx="11212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TW" sz="1400" b="1" i="1" dirty="0">
                <a:solidFill>
                  <a:schemeClr val="bg1"/>
                </a:solidFill>
              </a:rPr>
              <a:t>WRO </a:t>
            </a:r>
            <a:r>
              <a:rPr kumimoji="1" lang="en-US" altLang="zh-TW" sz="1400" b="1" i="1" dirty="0" smtClean="0">
                <a:solidFill>
                  <a:schemeClr val="bg1"/>
                </a:solidFill>
              </a:rPr>
              <a:t>Macau</a:t>
            </a:r>
            <a:endParaRPr kumimoji="1" lang="en-US" altLang="zh-TW" sz="1400" b="1" i="1" dirty="0">
              <a:solidFill>
                <a:schemeClr val="bg1"/>
              </a:solidFill>
            </a:endParaRPr>
          </a:p>
        </p:txBody>
      </p:sp>
      <p:pic>
        <p:nvPicPr>
          <p:cNvPr id="9" name="圖片 8" descr="../../../../Desktop/螢幕快照%202015-05-28%20下午2.17.58.p"/>
          <p:cNvPicPr/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61"/>
          <a:stretch/>
        </p:blipFill>
        <p:spPr bwMode="auto">
          <a:xfrm>
            <a:off x="5868144" y="188640"/>
            <a:ext cx="3024336" cy="674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January 18,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January 18,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January 18,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January 18,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January 18,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圖片 4" descr="../../../../Desktop/螢幕快照%202015-05-28%20下午2.17.58.p"/>
          <p:cNvPicPr/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61"/>
          <a:stretch/>
        </p:blipFill>
        <p:spPr bwMode="auto">
          <a:xfrm>
            <a:off x="3166563" y="6093296"/>
            <a:ext cx="2810874" cy="62711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文字方塊 6"/>
          <p:cNvSpPr txBox="1"/>
          <p:nvPr userDrawn="1"/>
        </p:nvSpPr>
        <p:spPr>
          <a:xfrm>
            <a:off x="7376306" y="6153771"/>
            <a:ext cx="1265284" cy="307777"/>
          </a:xfrm>
          <a:prstGeom prst="rect">
            <a:avLst/>
          </a:prstGeom>
          <a:solidFill>
            <a:srgbClr val="3AA4D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TW" sz="1400" b="1" i="1" dirty="0">
                <a:solidFill>
                  <a:schemeClr val="bg1"/>
                </a:solidFill>
              </a:rPr>
              <a:t>WRO </a:t>
            </a:r>
            <a:r>
              <a:rPr kumimoji="1" lang="en-US" altLang="zh-TW" sz="1400" b="1" i="1" dirty="0" smtClean="0">
                <a:solidFill>
                  <a:schemeClr val="bg1"/>
                </a:solidFill>
              </a:rPr>
              <a:t>Macau</a:t>
            </a:r>
            <a:endParaRPr kumimoji="1" lang="en-US" altLang="zh-TW" sz="1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January 18,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January 18,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January 18,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January 18,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 userDrawn="1"/>
        </p:nvSpPr>
        <p:spPr>
          <a:xfrm>
            <a:off x="7668344" y="6237311"/>
            <a:ext cx="11212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en-US" altLang="zh-TW" sz="1400" b="1" i="1" dirty="0">
                <a:solidFill>
                  <a:schemeClr val="bg1"/>
                </a:solidFill>
              </a:rPr>
              <a:t>WRO </a:t>
            </a:r>
            <a:r>
              <a:rPr kumimoji="1" lang="en-US" altLang="zh-TW" sz="1400" b="1" i="1" dirty="0" smtClean="0">
                <a:solidFill>
                  <a:schemeClr val="bg1"/>
                </a:solidFill>
              </a:rPr>
              <a:t>Macau</a:t>
            </a:r>
            <a:endParaRPr kumimoji="1" lang="en-US" altLang="zh-TW" sz="1400" b="1" i="1" dirty="0">
              <a:solidFill>
                <a:schemeClr val="bg1"/>
              </a:solidFill>
            </a:endParaRPr>
          </a:p>
        </p:txBody>
      </p:sp>
      <p:sp>
        <p:nvSpPr>
          <p:cNvPr id="4" name="副標題 2"/>
          <p:cNvSpPr>
            <a:spLocks noGrp="1"/>
          </p:cNvSpPr>
          <p:nvPr>
            <p:ph type="subTitle" idx="1"/>
          </p:nvPr>
        </p:nvSpPr>
        <p:spPr>
          <a:xfrm>
            <a:off x="1371600" y="458112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7" name="標題 1"/>
          <p:cNvSpPr>
            <a:spLocks noGrp="1"/>
          </p:cNvSpPr>
          <p:nvPr>
            <p:ph type="ctrTitle"/>
          </p:nvPr>
        </p:nvSpPr>
        <p:spPr>
          <a:xfrm>
            <a:off x="1907704" y="3933056"/>
            <a:ext cx="5328592" cy="576064"/>
          </a:xfrm>
        </p:spPr>
        <p:txBody>
          <a:bodyPr anchor="ctr"/>
          <a:lstStyle>
            <a:lvl1pPr algn="ctr">
              <a:defRPr sz="3200">
                <a:solidFill>
                  <a:srgbClr val="FFFFFF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pic>
        <p:nvPicPr>
          <p:cNvPr id="6" name="圖片 5" descr="../../../../Desktop/螢幕快照%202015-05-28%20下午2.17.58.p"/>
          <p:cNvPicPr/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61"/>
          <a:stretch/>
        </p:blipFill>
        <p:spPr bwMode="auto">
          <a:xfrm>
            <a:off x="1403648" y="1792520"/>
            <a:ext cx="6455121" cy="144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838350" y="1340768"/>
            <a:ext cx="5324100" cy="647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 sz="3200">
                <a:solidFill>
                  <a:srgbClr val="7F7F7F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r>
              <a:rPr lang="zh-TW" altLang="en-US" dirty="0"/>
              <a:t>按一下以編輯母片標題樣式</a:t>
            </a:r>
            <a:endParaRPr dirty="0"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838250" y="2156032"/>
            <a:ext cx="5324100" cy="4297303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>
                <a:solidFill>
                  <a:srgbClr val="7F7F7F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pic>
        <p:nvPicPr>
          <p:cNvPr id="6" name="圖片 5" descr="../../../../Desktop/螢幕快照%202015-05-28%20下午2.17.58.p"/>
          <p:cNvPicPr/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61"/>
          <a:stretch/>
        </p:blipFill>
        <p:spPr bwMode="auto">
          <a:xfrm>
            <a:off x="705477" y="836712"/>
            <a:ext cx="3600401" cy="80326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字方塊 7"/>
          <p:cNvSpPr txBox="1"/>
          <p:nvPr userDrawn="1"/>
        </p:nvSpPr>
        <p:spPr>
          <a:xfrm>
            <a:off x="7376306" y="6153771"/>
            <a:ext cx="1265284" cy="307777"/>
          </a:xfrm>
          <a:prstGeom prst="rect">
            <a:avLst/>
          </a:prstGeom>
          <a:solidFill>
            <a:srgbClr val="3AA4D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TW" sz="1400" b="1" i="1" dirty="0">
                <a:solidFill>
                  <a:schemeClr val="bg1"/>
                </a:solidFill>
              </a:rPr>
              <a:t>WRO </a:t>
            </a:r>
            <a:r>
              <a:rPr kumimoji="1" lang="en-US" altLang="zh-TW" sz="1400" b="1" i="1" dirty="0" smtClean="0">
                <a:solidFill>
                  <a:schemeClr val="bg1"/>
                </a:solidFill>
              </a:rPr>
              <a:t>Macau</a:t>
            </a:r>
            <a:endParaRPr kumimoji="1" lang="en-US" altLang="zh-TW" sz="1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841003" y="5367069"/>
            <a:ext cx="7845899" cy="692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360"/>
              </a:spcBef>
              <a:buSzPct val="100000"/>
              <a:buNone/>
              <a:defRPr sz="1200">
                <a:solidFill>
                  <a:srgbClr val="7F7F7F"/>
                </a:solidFill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文字方塊 3"/>
          <p:cNvSpPr txBox="1"/>
          <p:nvPr userDrawn="1"/>
        </p:nvSpPr>
        <p:spPr>
          <a:xfrm>
            <a:off x="7376306" y="6153771"/>
            <a:ext cx="1265284" cy="307777"/>
          </a:xfrm>
          <a:prstGeom prst="rect">
            <a:avLst/>
          </a:prstGeom>
          <a:solidFill>
            <a:srgbClr val="3AA4D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TW" sz="1400" b="1" i="1" dirty="0">
                <a:solidFill>
                  <a:schemeClr val="bg1"/>
                </a:solidFill>
              </a:rPr>
              <a:t>WRO </a:t>
            </a:r>
            <a:r>
              <a:rPr kumimoji="1" lang="en-US" altLang="zh-TW" sz="1400" b="1" i="1" dirty="0" smtClean="0">
                <a:solidFill>
                  <a:schemeClr val="bg1"/>
                </a:solidFill>
              </a:rPr>
              <a:t>Macau</a:t>
            </a:r>
            <a:endParaRPr kumimoji="1" lang="en-US" altLang="zh-TW" sz="1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2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 userDrawn="1"/>
        </p:nvSpPr>
        <p:spPr>
          <a:xfrm>
            <a:off x="228600" y="-13916"/>
            <a:ext cx="8229314" cy="6885848"/>
          </a:xfrm>
          <a:custGeom>
            <a:avLst/>
            <a:gdLst/>
            <a:ahLst/>
            <a:cxnLst/>
            <a:rect l="0" t="0" r="0" b="0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37" name="Shape 37"/>
          <p:cNvSpPr/>
          <p:nvPr userDrawn="1"/>
        </p:nvSpPr>
        <p:spPr>
          <a:xfrm>
            <a:off x="0" y="-13916"/>
            <a:ext cx="8229314" cy="6885848"/>
          </a:xfrm>
          <a:custGeom>
            <a:avLst/>
            <a:gdLst/>
            <a:ahLst/>
            <a:cxnLst/>
            <a:rect l="0" t="0" r="0" b="0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9" name="Shape 39"/>
          <p:cNvSpPr txBox="1">
            <a:spLocks noGrp="1"/>
          </p:cNvSpPr>
          <p:nvPr>
            <p:ph type="body" idx="1"/>
          </p:nvPr>
        </p:nvSpPr>
        <p:spPr>
          <a:xfrm>
            <a:off x="841000" y="2132856"/>
            <a:ext cx="2671800" cy="443477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>
                <a:solidFill>
                  <a:srgbClr val="7F7F7F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body" idx="2"/>
          </p:nvPr>
        </p:nvSpPr>
        <p:spPr>
          <a:xfrm>
            <a:off x="3673842" y="2132856"/>
            <a:ext cx="2671800" cy="4434777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>
                <a:solidFill>
                  <a:srgbClr val="7F7F7F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9" name="Shape 33"/>
          <p:cNvSpPr txBox="1">
            <a:spLocks noGrp="1"/>
          </p:cNvSpPr>
          <p:nvPr>
            <p:ph type="title"/>
          </p:nvPr>
        </p:nvSpPr>
        <p:spPr>
          <a:xfrm>
            <a:off x="838350" y="1340768"/>
            <a:ext cx="5324100" cy="647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 sz="3200">
                <a:solidFill>
                  <a:srgbClr val="7F7F7F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r>
              <a:rPr lang="zh-TW" altLang="en-US" dirty="0"/>
              <a:t>按一下以編輯母片標題樣式</a:t>
            </a:r>
            <a:endParaRPr dirty="0"/>
          </a:p>
        </p:txBody>
      </p:sp>
      <p:pic>
        <p:nvPicPr>
          <p:cNvPr id="10" name="圖片 9" descr="../../../../Desktop/螢幕快照%202015-05-28%20下午2.17.58.p"/>
          <p:cNvPicPr/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61"/>
          <a:stretch/>
        </p:blipFill>
        <p:spPr bwMode="auto">
          <a:xfrm>
            <a:off x="611560" y="345877"/>
            <a:ext cx="3600401" cy="80326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文字方塊 11"/>
          <p:cNvSpPr txBox="1"/>
          <p:nvPr userDrawn="1"/>
        </p:nvSpPr>
        <p:spPr>
          <a:xfrm>
            <a:off x="7376306" y="6153771"/>
            <a:ext cx="1265284" cy="307777"/>
          </a:xfrm>
          <a:prstGeom prst="rect">
            <a:avLst/>
          </a:prstGeom>
          <a:solidFill>
            <a:srgbClr val="3AA4D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TW" sz="1400" b="1" i="1" dirty="0">
                <a:solidFill>
                  <a:schemeClr val="bg1"/>
                </a:solidFill>
              </a:rPr>
              <a:t>WRO </a:t>
            </a:r>
            <a:r>
              <a:rPr kumimoji="1" lang="en-US" altLang="zh-TW" sz="1400" b="1" i="1" dirty="0" smtClean="0">
                <a:solidFill>
                  <a:schemeClr val="bg1"/>
                </a:solidFill>
              </a:rPr>
              <a:t>Macau</a:t>
            </a:r>
            <a:endParaRPr kumimoji="1" lang="en-US" altLang="zh-TW" sz="1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>
            <a:off x="228600" y="-13916"/>
            <a:ext cx="8229314" cy="6885848"/>
          </a:xfrm>
          <a:custGeom>
            <a:avLst/>
            <a:gdLst/>
            <a:ahLst/>
            <a:cxnLst/>
            <a:rect l="0" t="0" r="0" b="0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27" name="Shape 27"/>
          <p:cNvSpPr/>
          <p:nvPr/>
        </p:nvSpPr>
        <p:spPr>
          <a:xfrm>
            <a:off x="0" y="-13916"/>
            <a:ext cx="8229314" cy="6885848"/>
          </a:xfrm>
          <a:custGeom>
            <a:avLst/>
            <a:gdLst/>
            <a:ahLst/>
            <a:cxnLst/>
            <a:rect l="0" t="0" r="0" b="0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8" name="Shape 28"/>
          <p:cNvSpPr txBox="1"/>
          <p:nvPr/>
        </p:nvSpPr>
        <p:spPr>
          <a:xfrm>
            <a:off x="799645" y="620688"/>
            <a:ext cx="1957200" cy="87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7200" dirty="0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838250" y="2204864"/>
            <a:ext cx="5324100" cy="4028536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SzPct val="100000"/>
              <a:buFont typeface="Montserrat"/>
              <a:defRPr sz="160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rtl="0">
              <a:spcBef>
                <a:spcPts val="0"/>
              </a:spcBef>
              <a:buSzPct val="100000"/>
              <a:buFont typeface="Montserrat"/>
              <a:defRPr sz="2400">
                <a:latin typeface="Montserrat"/>
                <a:ea typeface="Montserrat"/>
                <a:cs typeface="Montserrat"/>
                <a:sym typeface="Montserrat"/>
              </a:defRPr>
            </a:lvl2pPr>
            <a:lvl3pPr rtl="0">
              <a:spcBef>
                <a:spcPts val="0"/>
              </a:spcBef>
              <a:buSzPct val="100000"/>
              <a:buFont typeface="Montserrat"/>
              <a:defRPr sz="2400">
                <a:latin typeface="Montserrat"/>
                <a:ea typeface="Montserrat"/>
                <a:cs typeface="Montserrat"/>
                <a:sym typeface="Montserrat"/>
              </a:defRPr>
            </a:lvl3pPr>
            <a:lvl4pPr rtl="0">
              <a:spcBef>
                <a:spcPts val="0"/>
              </a:spcBef>
              <a:buSzPct val="100000"/>
              <a:buFont typeface="Montserrat"/>
              <a:defRPr sz="2400">
                <a:latin typeface="Montserrat"/>
                <a:ea typeface="Montserrat"/>
                <a:cs typeface="Montserrat"/>
                <a:sym typeface="Montserrat"/>
              </a:defRPr>
            </a:lvl4pPr>
            <a:lvl5pPr rtl="0">
              <a:spcBef>
                <a:spcPts val="0"/>
              </a:spcBef>
              <a:buSzPct val="100000"/>
              <a:buFont typeface="Montserrat"/>
              <a:defRPr sz="2400">
                <a:latin typeface="Montserrat"/>
                <a:ea typeface="Montserrat"/>
                <a:cs typeface="Montserrat"/>
                <a:sym typeface="Montserrat"/>
              </a:defRPr>
            </a:lvl5pPr>
            <a:lvl6pPr rtl="0">
              <a:spcBef>
                <a:spcPts val="0"/>
              </a:spcBef>
              <a:buSzPct val="100000"/>
              <a:buFont typeface="Montserrat"/>
              <a:defRPr sz="2400">
                <a:latin typeface="Montserrat"/>
                <a:ea typeface="Montserrat"/>
                <a:cs typeface="Montserrat"/>
                <a:sym typeface="Montserrat"/>
              </a:defRPr>
            </a:lvl6pPr>
            <a:lvl7pPr rtl="0">
              <a:spcBef>
                <a:spcPts val="0"/>
              </a:spcBef>
              <a:buSzPct val="100000"/>
              <a:buFont typeface="Montserrat"/>
              <a:defRPr sz="2400">
                <a:latin typeface="Montserrat"/>
                <a:ea typeface="Montserrat"/>
                <a:cs typeface="Montserrat"/>
                <a:sym typeface="Montserrat"/>
              </a:defRPr>
            </a:lvl7pPr>
            <a:lvl8pPr rtl="0">
              <a:spcBef>
                <a:spcPts val="0"/>
              </a:spcBef>
              <a:buSzPct val="100000"/>
              <a:buFont typeface="Montserrat"/>
              <a:defRPr sz="2400">
                <a:latin typeface="Montserrat"/>
                <a:ea typeface="Montserrat"/>
                <a:cs typeface="Montserrat"/>
                <a:sym typeface="Montserrat"/>
              </a:defRPr>
            </a:lvl8pPr>
            <a:lvl9pPr rtl="0">
              <a:spcBef>
                <a:spcPts val="0"/>
              </a:spcBef>
              <a:buSzPct val="100000"/>
              <a:buFont typeface="Montserrat"/>
              <a:defRPr sz="2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7" name="Shape 33"/>
          <p:cNvSpPr txBox="1">
            <a:spLocks noGrp="1"/>
          </p:cNvSpPr>
          <p:nvPr>
            <p:ph type="title"/>
          </p:nvPr>
        </p:nvSpPr>
        <p:spPr>
          <a:xfrm>
            <a:off x="838350" y="1340768"/>
            <a:ext cx="5324100" cy="6475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>
              <a:spcBef>
                <a:spcPts val="0"/>
              </a:spcBef>
              <a:defRPr sz="3200">
                <a:solidFill>
                  <a:srgbClr val="7F7F7F"/>
                </a:solidFill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r>
              <a:rPr lang="zh-TW" altLang="en-US" dirty="0"/>
              <a:t>按一下以編輯母片標題樣式</a:t>
            </a:r>
            <a:endParaRPr dirty="0"/>
          </a:p>
        </p:txBody>
      </p:sp>
      <p:sp>
        <p:nvSpPr>
          <p:cNvPr id="8" name="文字方塊 7"/>
          <p:cNvSpPr txBox="1"/>
          <p:nvPr userDrawn="1"/>
        </p:nvSpPr>
        <p:spPr>
          <a:xfrm>
            <a:off x="7376306" y="6153771"/>
            <a:ext cx="1265284" cy="307777"/>
          </a:xfrm>
          <a:prstGeom prst="rect">
            <a:avLst/>
          </a:prstGeom>
          <a:solidFill>
            <a:srgbClr val="3AA4D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TW" sz="1400" b="1" i="1" dirty="0">
                <a:solidFill>
                  <a:schemeClr val="bg1"/>
                </a:solidFill>
              </a:rPr>
              <a:t>WRO </a:t>
            </a:r>
            <a:r>
              <a:rPr kumimoji="1" lang="en-US" altLang="zh-TW" sz="1400" b="1" i="1" dirty="0" smtClean="0">
                <a:solidFill>
                  <a:schemeClr val="bg1"/>
                </a:solidFill>
              </a:rPr>
              <a:t>Macau</a:t>
            </a:r>
            <a:endParaRPr kumimoji="1" lang="en-US" altLang="zh-TW" sz="1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557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3 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228600" y="-13916"/>
            <a:ext cx="8229314" cy="6885848"/>
          </a:xfrm>
          <a:custGeom>
            <a:avLst/>
            <a:gdLst/>
            <a:ahLst/>
            <a:cxnLst/>
            <a:rect l="0" t="0" r="0" b="0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43" name="Shape 43"/>
          <p:cNvSpPr/>
          <p:nvPr/>
        </p:nvSpPr>
        <p:spPr>
          <a:xfrm>
            <a:off x="0" y="-13916"/>
            <a:ext cx="8229314" cy="6885848"/>
          </a:xfrm>
          <a:custGeom>
            <a:avLst/>
            <a:gdLst/>
            <a:ahLst/>
            <a:cxnLst/>
            <a:rect l="0" t="0" r="0" b="0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841003" y="2060849"/>
            <a:ext cx="1988699" cy="4506986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SzPct val="100000"/>
              <a:defRPr sz="1400">
                <a:solidFill>
                  <a:srgbClr val="7F7F7F"/>
                </a:solidFill>
              </a:defRPr>
            </a:lvl1pPr>
            <a:lvl2pPr rtl="0">
              <a:spcBef>
                <a:spcPts val="0"/>
              </a:spcBef>
              <a:buSzPct val="100000"/>
              <a:defRPr sz="1400"/>
            </a:lvl2pPr>
            <a:lvl3pPr rtl="0">
              <a:spcBef>
                <a:spcPts val="0"/>
              </a:spcBef>
              <a:buSzPct val="100000"/>
              <a:defRPr sz="1400"/>
            </a:lvl3pPr>
            <a:lvl4pPr rtl="0">
              <a:spcBef>
                <a:spcPts val="0"/>
              </a:spcBef>
              <a:buSzPct val="100000"/>
              <a:defRPr sz="1400"/>
            </a:lvl4pPr>
            <a:lvl5pPr rtl="0">
              <a:spcBef>
                <a:spcPts val="0"/>
              </a:spcBef>
              <a:buSzPct val="100000"/>
              <a:defRPr sz="1400"/>
            </a:lvl5pPr>
            <a:lvl6pPr rtl="0">
              <a:spcBef>
                <a:spcPts val="0"/>
              </a:spcBef>
              <a:buSzPct val="100000"/>
              <a:defRPr sz="1400"/>
            </a:lvl6pPr>
            <a:lvl7pPr rtl="0">
              <a:spcBef>
                <a:spcPts val="0"/>
              </a:spcBef>
              <a:buSzPct val="100000"/>
              <a:defRPr sz="1400"/>
            </a:lvl7pPr>
            <a:lvl8pPr rtl="0">
              <a:spcBef>
                <a:spcPts val="0"/>
              </a:spcBef>
              <a:buSzPct val="100000"/>
              <a:defRPr sz="1400"/>
            </a:lvl8pPr>
            <a:lvl9pPr rtl="0">
              <a:spcBef>
                <a:spcPts val="0"/>
              </a:spcBef>
              <a:buSzPct val="100000"/>
              <a:defRPr sz="14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>
            <a:off x="2931577" y="2060849"/>
            <a:ext cx="1988699" cy="4506986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SzPct val="100000"/>
              <a:defRPr sz="1400">
                <a:solidFill>
                  <a:srgbClr val="7F7F7F"/>
                </a:solidFill>
              </a:defRPr>
            </a:lvl1pPr>
            <a:lvl2pPr rtl="0">
              <a:spcBef>
                <a:spcPts val="0"/>
              </a:spcBef>
              <a:buSzPct val="100000"/>
              <a:defRPr sz="1400"/>
            </a:lvl2pPr>
            <a:lvl3pPr rtl="0">
              <a:spcBef>
                <a:spcPts val="0"/>
              </a:spcBef>
              <a:buSzPct val="100000"/>
              <a:defRPr sz="1400"/>
            </a:lvl3pPr>
            <a:lvl4pPr rtl="0">
              <a:spcBef>
                <a:spcPts val="0"/>
              </a:spcBef>
              <a:buSzPct val="100000"/>
              <a:defRPr sz="1400"/>
            </a:lvl4pPr>
            <a:lvl5pPr rtl="0">
              <a:spcBef>
                <a:spcPts val="0"/>
              </a:spcBef>
              <a:buSzPct val="100000"/>
              <a:defRPr sz="1400"/>
            </a:lvl5pPr>
            <a:lvl6pPr rtl="0">
              <a:spcBef>
                <a:spcPts val="0"/>
              </a:spcBef>
              <a:buSzPct val="100000"/>
              <a:defRPr sz="1400"/>
            </a:lvl6pPr>
            <a:lvl7pPr rtl="0">
              <a:spcBef>
                <a:spcPts val="0"/>
              </a:spcBef>
              <a:buSzPct val="100000"/>
              <a:defRPr sz="1400"/>
            </a:lvl7pPr>
            <a:lvl8pPr rtl="0">
              <a:spcBef>
                <a:spcPts val="0"/>
              </a:spcBef>
              <a:buSzPct val="100000"/>
              <a:defRPr sz="1400"/>
            </a:lvl8pPr>
            <a:lvl9pPr rtl="0">
              <a:spcBef>
                <a:spcPts val="0"/>
              </a:spcBef>
              <a:buSzPct val="100000"/>
              <a:defRPr sz="14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7" name="Shape 47"/>
          <p:cNvSpPr txBox="1">
            <a:spLocks noGrp="1"/>
          </p:cNvSpPr>
          <p:nvPr>
            <p:ph type="body" idx="3"/>
          </p:nvPr>
        </p:nvSpPr>
        <p:spPr>
          <a:xfrm>
            <a:off x="5022152" y="2060849"/>
            <a:ext cx="1988699" cy="4506986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SzPct val="100000"/>
              <a:defRPr sz="1400">
                <a:solidFill>
                  <a:srgbClr val="7F7F7F"/>
                </a:solidFill>
              </a:defRPr>
            </a:lvl1pPr>
            <a:lvl2pPr rtl="0">
              <a:spcBef>
                <a:spcPts val="0"/>
              </a:spcBef>
              <a:buSzPct val="100000"/>
              <a:defRPr sz="1400"/>
            </a:lvl2pPr>
            <a:lvl3pPr rtl="0">
              <a:spcBef>
                <a:spcPts val="0"/>
              </a:spcBef>
              <a:buSzPct val="100000"/>
              <a:defRPr sz="1400"/>
            </a:lvl3pPr>
            <a:lvl4pPr rtl="0">
              <a:spcBef>
                <a:spcPts val="0"/>
              </a:spcBef>
              <a:buSzPct val="100000"/>
              <a:defRPr sz="1400"/>
            </a:lvl4pPr>
            <a:lvl5pPr rtl="0">
              <a:spcBef>
                <a:spcPts val="0"/>
              </a:spcBef>
              <a:buSzPct val="100000"/>
              <a:defRPr sz="1400"/>
            </a:lvl5pPr>
            <a:lvl6pPr rtl="0">
              <a:spcBef>
                <a:spcPts val="0"/>
              </a:spcBef>
              <a:buSzPct val="100000"/>
              <a:defRPr sz="1400"/>
            </a:lvl6pPr>
            <a:lvl7pPr rtl="0">
              <a:spcBef>
                <a:spcPts val="0"/>
              </a:spcBef>
              <a:buSzPct val="100000"/>
              <a:defRPr sz="1400"/>
            </a:lvl7pPr>
            <a:lvl8pPr rtl="0">
              <a:spcBef>
                <a:spcPts val="0"/>
              </a:spcBef>
              <a:buSzPct val="100000"/>
              <a:defRPr sz="1400"/>
            </a:lvl8pPr>
            <a:lvl9pPr rtl="0">
              <a:spcBef>
                <a:spcPts val="0"/>
              </a:spcBef>
              <a:buSzPct val="100000"/>
              <a:defRPr sz="1400"/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pic>
        <p:nvPicPr>
          <p:cNvPr id="9" name="圖片 8" descr="../../../../Desktop/螢幕快照%202015-05-28%20下午2.17.58.p"/>
          <p:cNvPicPr/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61"/>
          <a:stretch/>
        </p:blipFill>
        <p:spPr bwMode="auto">
          <a:xfrm>
            <a:off x="838350" y="1052736"/>
            <a:ext cx="3600401" cy="80326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33"/>
          <p:cNvSpPr txBox="1">
            <a:spLocks/>
          </p:cNvSpPr>
          <p:nvPr userDrawn="1"/>
        </p:nvSpPr>
        <p:spPr>
          <a:xfrm>
            <a:off x="838350" y="1340768"/>
            <a:ext cx="5324100" cy="647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ct val="100000"/>
              <a:buFont typeface="Montserrat"/>
              <a:buNone/>
              <a:defRPr sz="3200" b="1" i="0" u="none" strike="noStrike" cap="none" baseline="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  <a:rtl val="0"/>
              </a:defRPr>
            </a:lvl1pPr>
            <a:lvl2pPr>
              <a:spcBef>
                <a:spcPts val="0"/>
              </a:spcBef>
              <a:buClr>
                <a:srgbClr val="B7B7B7"/>
              </a:buClr>
              <a:buSzPct val="1000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>
              <a:spcBef>
                <a:spcPts val="0"/>
              </a:spcBef>
              <a:buClr>
                <a:srgbClr val="B7B7B7"/>
              </a:buClr>
              <a:buSzPct val="1000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>
              <a:spcBef>
                <a:spcPts val="0"/>
              </a:spcBef>
              <a:buClr>
                <a:srgbClr val="B7B7B7"/>
              </a:buClr>
              <a:buSzPct val="1000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>
              <a:spcBef>
                <a:spcPts val="0"/>
              </a:spcBef>
              <a:buClr>
                <a:srgbClr val="B7B7B7"/>
              </a:buClr>
              <a:buSzPct val="1000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>
              <a:spcBef>
                <a:spcPts val="0"/>
              </a:spcBef>
              <a:buClr>
                <a:srgbClr val="B7B7B7"/>
              </a:buClr>
              <a:buSzPct val="1000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>
              <a:spcBef>
                <a:spcPts val="0"/>
              </a:spcBef>
              <a:buClr>
                <a:srgbClr val="B7B7B7"/>
              </a:buClr>
              <a:buSzPct val="1000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>
              <a:spcBef>
                <a:spcPts val="0"/>
              </a:spcBef>
              <a:buClr>
                <a:srgbClr val="B7B7B7"/>
              </a:buClr>
              <a:buSzPct val="1000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>
              <a:spcBef>
                <a:spcPts val="0"/>
              </a:spcBef>
              <a:buClr>
                <a:srgbClr val="B7B7B7"/>
              </a:buClr>
              <a:buSzPct val="100000"/>
              <a:buFont typeface="Montserrat"/>
              <a:buNone/>
              <a:defRPr sz="1200" b="1">
                <a:solidFill>
                  <a:srgbClr val="B7B7B7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7376306" y="6153771"/>
            <a:ext cx="1265284" cy="307777"/>
          </a:xfrm>
          <a:prstGeom prst="rect">
            <a:avLst/>
          </a:prstGeom>
          <a:solidFill>
            <a:srgbClr val="3AA4D1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TW" sz="1400" b="1" i="1" dirty="0">
                <a:solidFill>
                  <a:schemeClr val="bg1"/>
                </a:solidFill>
              </a:rPr>
              <a:t>WRO </a:t>
            </a:r>
            <a:r>
              <a:rPr kumimoji="1" lang="en-US" altLang="zh-TW" sz="1400" b="1" i="1" dirty="0" smtClean="0">
                <a:solidFill>
                  <a:schemeClr val="bg1"/>
                </a:solidFill>
              </a:rPr>
              <a:t>Macau</a:t>
            </a:r>
            <a:endParaRPr kumimoji="1" lang="en-US" altLang="zh-TW" sz="1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January 18, 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  <p:sldLayoutId id="2147483675" r:id="rId16"/>
    <p:sldLayoutId id="2147483668" r:id="rId17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26" Type="http://schemas.openxmlformats.org/officeDocument/2006/relationships/image" Target="../media/image44.png"/><Relationship Id="rId39" Type="http://schemas.openxmlformats.org/officeDocument/2006/relationships/image" Target="../media/image57.png"/><Relationship Id="rId21" Type="http://schemas.openxmlformats.org/officeDocument/2006/relationships/image" Target="../media/image39.png"/><Relationship Id="rId34" Type="http://schemas.openxmlformats.org/officeDocument/2006/relationships/image" Target="../media/image52.png"/><Relationship Id="rId42" Type="http://schemas.openxmlformats.org/officeDocument/2006/relationships/image" Target="../media/image60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29" Type="http://schemas.openxmlformats.org/officeDocument/2006/relationships/image" Target="../media/image47.png"/><Relationship Id="rId41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image" Target="../media/image42.png"/><Relationship Id="rId32" Type="http://schemas.openxmlformats.org/officeDocument/2006/relationships/image" Target="../media/image50.png"/><Relationship Id="rId37" Type="http://schemas.openxmlformats.org/officeDocument/2006/relationships/image" Target="../media/image55.png"/><Relationship Id="rId40" Type="http://schemas.openxmlformats.org/officeDocument/2006/relationships/image" Target="../media/image58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28" Type="http://schemas.openxmlformats.org/officeDocument/2006/relationships/image" Target="../media/image46.png"/><Relationship Id="rId36" Type="http://schemas.openxmlformats.org/officeDocument/2006/relationships/image" Target="../media/image54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31" Type="http://schemas.openxmlformats.org/officeDocument/2006/relationships/image" Target="../media/image49.png"/><Relationship Id="rId44" Type="http://schemas.openxmlformats.org/officeDocument/2006/relationships/image" Target="../media/image62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Relationship Id="rId27" Type="http://schemas.openxmlformats.org/officeDocument/2006/relationships/image" Target="../media/image45.png"/><Relationship Id="rId30" Type="http://schemas.openxmlformats.org/officeDocument/2006/relationships/image" Target="../media/image48.png"/><Relationship Id="rId35" Type="http://schemas.openxmlformats.org/officeDocument/2006/relationships/image" Target="../media/image53.png"/><Relationship Id="rId43" Type="http://schemas.openxmlformats.org/officeDocument/2006/relationships/image" Target="../media/image61.png"/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33" Type="http://schemas.openxmlformats.org/officeDocument/2006/relationships/image" Target="../media/image51.png"/><Relationship Id="rId38" Type="http://schemas.openxmlformats.org/officeDocument/2006/relationships/image" Target="../media/image5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hyperlink" Target="https://www.facebook.com/mstieamo/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子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zh-TW" sz="2400" b="1" dirty="0">
                <a:solidFill>
                  <a:schemeClr val="bg2">
                    <a:lumMod val="10000"/>
                  </a:schemeClr>
                </a:solidFill>
              </a:rPr>
              <a:t>Briefing Session</a:t>
            </a:r>
          </a:p>
          <a:p>
            <a:r>
              <a:rPr kumimoji="1" lang="en-US" altLang="zh-TW" sz="1800" b="1" i="1" dirty="0">
                <a:solidFill>
                  <a:schemeClr val="bg2">
                    <a:lumMod val="10000"/>
                  </a:schemeClr>
                </a:solidFill>
              </a:rPr>
              <a:t>19 Jun 2019</a:t>
            </a:r>
            <a:endParaRPr kumimoji="1" lang="zh-TW" altLang="en-US" sz="12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907704" y="3789040"/>
            <a:ext cx="5328592" cy="720080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kumimoji="1" lang="en-US" altLang="zh-TW" sz="4000" dirty="0">
                <a:solidFill>
                  <a:srgbClr val="3AA4D1"/>
                </a:solidFill>
              </a:rPr>
              <a:t>MACAU 2019</a:t>
            </a:r>
            <a:endParaRPr kumimoji="1" lang="zh-TW" altLang="en-US" sz="4000" dirty="0">
              <a:solidFill>
                <a:srgbClr val="3AA4D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9592" y="1844824"/>
            <a:ext cx="5324100" cy="647599"/>
          </a:xfrm>
        </p:spPr>
        <p:txBody>
          <a:bodyPr>
            <a:noAutofit/>
          </a:bodyPr>
          <a:lstStyle/>
          <a:p>
            <a:r>
              <a:rPr lang="zh-HK" altLang="en-US" sz="3600" b="1" dirty="0">
                <a:solidFill>
                  <a:schemeClr val="tx1"/>
                </a:solidFill>
              </a:rPr>
              <a:t>簡介會內容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27584" y="2492896"/>
            <a:ext cx="5324100" cy="4297303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2400" dirty="0">
                <a:solidFill>
                  <a:schemeClr val="tx1"/>
                </a:solidFill>
              </a:rPr>
              <a:t>2018WRO</a:t>
            </a:r>
            <a:r>
              <a:rPr lang="zh-TW" altLang="en-US" sz="2400" dirty="0">
                <a:solidFill>
                  <a:schemeClr val="tx1"/>
                </a:solidFill>
              </a:rPr>
              <a:t>世界賽分享</a:t>
            </a:r>
            <a:endParaRPr lang="en-US" altLang="zh-TW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2400" dirty="0">
                <a:solidFill>
                  <a:schemeClr val="tx1"/>
                </a:solidFill>
              </a:rPr>
              <a:t>2019</a:t>
            </a:r>
            <a:r>
              <a:rPr lang="zh-TW" altLang="en-US" sz="2400" dirty="0">
                <a:solidFill>
                  <a:schemeClr val="tx1"/>
                </a:solidFill>
              </a:rPr>
              <a:t>澳門區選簡介</a:t>
            </a:r>
            <a:endParaRPr lang="en-US" altLang="zh-TW" sz="24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TW" altLang="en-US" sz="2400" dirty="0">
                <a:solidFill>
                  <a:schemeClr val="tx1"/>
                </a:solidFill>
              </a:rPr>
              <a:t>問答時間</a:t>
            </a:r>
            <a:endParaRPr lang="en-US" altLang="zh-TW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zh-HK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839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5324100" cy="647599"/>
          </a:xfrm>
        </p:spPr>
        <p:txBody>
          <a:bodyPr>
            <a:normAutofit fontScale="90000"/>
          </a:bodyPr>
          <a:lstStyle/>
          <a:p>
            <a:r>
              <a:rPr lang="zh-TW" altLang="en-US" sz="3200" b="1" dirty="0">
                <a:solidFill>
                  <a:schemeClr val="tx1"/>
                </a:solidFill>
              </a:rPr>
              <a:t>世界奧林匹克機械人競賽</a:t>
            </a:r>
            <a:endParaRPr lang="zh-TW" altLang="en-US" sz="800" b="1" dirty="0">
              <a:solidFill>
                <a:schemeClr val="tx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>
          <a:xfrm>
            <a:off x="611560" y="2420888"/>
            <a:ext cx="6326038" cy="4297303"/>
          </a:xfrm>
        </p:spPr>
        <p:txBody>
          <a:bodyPr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TW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機械人創新教育及比賽活動，旨在開拓青少年及社會公眾的科技視野，提高青少年在科技方面的想像力及創造力，從而培養他們對科學的興趣和團隊</a:t>
            </a:r>
            <a:r>
              <a: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精</a:t>
            </a:r>
            <a:r>
              <a:rPr lang="zh-TW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神</a:t>
            </a:r>
            <a:r>
              <a:rPr lang="zh-TW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TW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為推廣國際上的交流機會</a:t>
            </a:r>
            <a:endParaRPr lang="en-US" altLang="zh-TW" sz="16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2003</a:t>
            </a:r>
            <a:r>
              <a:rPr lang="zh-TW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11</a:t>
            </a:r>
            <a:r>
              <a:rPr lang="zh-TW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月中國、日本、韓國和新加坡等國家成立</a:t>
            </a:r>
            <a:r>
              <a:rPr lang="zh-TW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了</a:t>
            </a:r>
            <a:r>
              <a:rPr lang="zh-TW" altLang="en-US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。</a:t>
            </a:r>
            <a:r>
              <a:rPr lang="zh-TW" altLang="zh-TW" sz="16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『</a:t>
            </a:r>
            <a:r>
              <a:rPr lang="zh-TW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世界奧林匹克</a:t>
            </a:r>
            <a:r>
              <a:rPr lang="zh-TW" altLang="en-US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機械人</a:t>
            </a:r>
            <a:r>
              <a:rPr lang="zh-TW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競賽委員會』</a:t>
            </a:r>
            <a:r>
              <a:rPr lang="zh-TW" altLang="zh-TW" sz="16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並主辦一年一度</a:t>
            </a:r>
            <a:r>
              <a:rPr lang="zh-TW" altLang="zh-TW" sz="1600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lang="zh-TW" altLang="zh-TW" sz="1600" b="1" dirty="0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『</a:t>
            </a:r>
            <a:r>
              <a:rPr lang="zh-TW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世界奧林匹克機械人競賽』</a:t>
            </a:r>
            <a:r>
              <a:rPr lang="en-US" altLang="zh-TW" sz="1600" b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“World Robot Olympiad”</a:t>
            </a:r>
          </a:p>
          <a:p>
            <a:endParaRPr lang="zh-TW" altLang="en-US" sz="1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>
          <a:xfrm>
            <a:off x="827584" y="1700808"/>
            <a:ext cx="5324100" cy="647599"/>
          </a:xfrm>
        </p:spPr>
        <p:txBody>
          <a:bodyPr>
            <a:noAutofit/>
          </a:bodyPr>
          <a:lstStyle/>
          <a:p>
            <a:r>
              <a:rPr kumimoji="1" lang="zh-TW" altLang="en-US" sz="3600" b="1" dirty="0">
                <a:solidFill>
                  <a:schemeClr val="tx1"/>
                </a:solidFill>
              </a:rPr>
              <a:t>國際賽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>
          <a:xfrm>
            <a:off x="613018" y="2204891"/>
            <a:ext cx="5324100" cy="42973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“WRO”</a:t>
            </a:r>
            <a:r>
              <a:rPr lang="zh-TW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過往分別於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15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個國家或地區成功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</a:rPr>
              <a:t>15</a:t>
            </a:r>
            <a:r>
              <a:rPr lang="zh-TW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屆比賽；為每年一度的世界青少年科技文化交流活動。</a:t>
            </a:r>
          </a:p>
          <a:p>
            <a:endParaRPr lang="zh-TW" altLang="en-US" sz="2000" dirty="0"/>
          </a:p>
          <a:p>
            <a:endParaRPr lang="zh-TW" altLang="en-US" sz="2000" dirty="0"/>
          </a:p>
        </p:txBody>
      </p:sp>
      <p:grpSp>
        <p:nvGrpSpPr>
          <p:cNvPr id="20" name="群組 19"/>
          <p:cNvGrpSpPr/>
          <p:nvPr/>
        </p:nvGrpSpPr>
        <p:grpSpPr>
          <a:xfrm>
            <a:off x="951501" y="3906034"/>
            <a:ext cx="6840760" cy="1885976"/>
            <a:chOff x="971600" y="4293096"/>
            <a:chExt cx="6840760" cy="1885976"/>
          </a:xfrm>
        </p:grpSpPr>
        <p:pic>
          <p:nvPicPr>
            <p:cNvPr id="2" name="圖片 1" descr="2004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600" y="4293096"/>
              <a:ext cx="895020" cy="895019"/>
            </a:xfrm>
            <a:prstGeom prst="rect">
              <a:avLst/>
            </a:prstGeom>
          </p:spPr>
        </p:pic>
        <p:pic>
          <p:nvPicPr>
            <p:cNvPr id="4" name="圖片 3" descr="2005.jp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6067" y="4293096"/>
              <a:ext cx="895020" cy="895019"/>
            </a:xfrm>
            <a:prstGeom prst="rect">
              <a:avLst/>
            </a:prstGeom>
          </p:spPr>
        </p:pic>
        <p:pic>
          <p:nvPicPr>
            <p:cNvPr id="5" name="圖片 4" descr="2006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3513" y="4293096"/>
              <a:ext cx="895020" cy="895019"/>
            </a:xfrm>
            <a:prstGeom prst="rect">
              <a:avLst/>
            </a:prstGeom>
          </p:spPr>
        </p:pic>
        <p:pic>
          <p:nvPicPr>
            <p:cNvPr id="6" name="圖片 5" descr="2007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4470" y="4293096"/>
              <a:ext cx="895020" cy="895019"/>
            </a:xfrm>
            <a:prstGeom prst="rect">
              <a:avLst/>
            </a:prstGeom>
          </p:spPr>
        </p:pic>
        <p:pic>
          <p:nvPicPr>
            <p:cNvPr id="8" name="圖片 7" descr="2008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5427" y="4293096"/>
              <a:ext cx="895020" cy="895019"/>
            </a:xfrm>
            <a:prstGeom prst="rect">
              <a:avLst/>
            </a:prstGeom>
          </p:spPr>
        </p:pic>
        <p:pic>
          <p:nvPicPr>
            <p:cNvPr id="9" name="圖片 8" descr="2009.jp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6384" y="4293096"/>
              <a:ext cx="895020" cy="895019"/>
            </a:xfrm>
            <a:prstGeom prst="rect">
              <a:avLst/>
            </a:prstGeom>
          </p:spPr>
        </p:pic>
        <p:pic>
          <p:nvPicPr>
            <p:cNvPr id="10" name="圖片 9" descr="2010.jp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600" y="5284053"/>
              <a:ext cx="895020" cy="895019"/>
            </a:xfrm>
            <a:prstGeom prst="rect">
              <a:avLst/>
            </a:prstGeom>
          </p:spPr>
        </p:pic>
        <p:pic>
          <p:nvPicPr>
            <p:cNvPr id="11" name="圖片 10" descr="2011.jpg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2557" y="5284053"/>
              <a:ext cx="895020" cy="895019"/>
            </a:xfrm>
            <a:prstGeom prst="rect">
              <a:avLst/>
            </a:prstGeom>
          </p:spPr>
        </p:pic>
        <p:pic>
          <p:nvPicPr>
            <p:cNvPr id="12" name="圖片 11" descr="2012.jpg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7553" y="5284053"/>
              <a:ext cx="895020" cy="895019"/>
            </a:xfrm>
            <a:prstGeom prst="rect">
              <a:avLst/>
            </a:prstGeom>
          </p:spPr>
        </p:pic>
        <p:pic>
          <p:nvPicPr>
            <p:cNvPr id="13" name="圖片 12" descr="2013.jpg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4470" y="5284053"/>
              <a:ext cx="895020" cy="895019"/>
            </a:xfrm>
            <a:prstGeom prst="rect">
              <a:avLst/>
            </a:prstGeom>
          </p:spPr>
        </p:pic>
        <p:pic>
          <p:nvPicPr>
            <p:cNvPr id="14" name="圖片 13" descr="2014.png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5427" y="5284053"/>
              <a:ext cx="895020" cy="895019"/>
            </a:xfrm>
            <a:prstGeom prst="rect">
              <a:avLst/>
            </a:prstGeom>
          </p:spPr>
        </p:pic>
        <p:pic>
          <p:nvPicPr>
            <p:cNvPr id="15" name="圖片 14" descr="2015.jpg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6384" y="5284053"/>
              <a:ext cx="895020" cy="895019"/>
            </a:xfrm>
            <a:prstGeom prst="rect">
              <a:avLst/>
            </a:prstGeom>
          </p:spPr>
        </p:pic>
        <p:pic>
          <p:nvPicPr>
            <p:cNvPr id="16" name="圖片 15" descr="2016.jpg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17340" y="5284053"/>
              <a:ext cx="895020" cy="89501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1600" y="1628800"/>
            <a:ext cx="5324100" cy="647599"/>
          </a:xfrm>
        </p:spPr>
        <p:txBody>
          <a:bodyPr>
            <a:noAutofit/>
          </a:bodyPr>
          <a:lstStyle/>
          <a:p>
            <a:r>
              <a:rPr lang="en-US" altLang="zh-TW" b="1" dirty="0" smtClean="0">
                <a:solidFill>
                  <a:schemeClr val="bg2">
                    <a:lumMod val="10000"/>
                  </a:schemeClr>
                </a:solidFill>
              </a:rPr>
              <a:t>2019</a:t>
            </a:r>
            <a:r>
              <a:rPr lang="zh-TW" altLang="en-US" b="1" dirty="0" smtClean="0">
                <a:solidFill>
                  <a:schemeClr val="bg2">
                    <a:lumMod val="10000"/>
                  </a:schemeClr>
                </a:solidFill>
              </a:rPr>
              <a:t>國際</a:t>
            </a:r>
            <a:r>
              <a:rPr lang="zh-TW" altLang="en-US" b="1" dirty="0">
                <a:solidFill>
                  <a:schemeClr val="bg2">
                    <a:lumMod val="10000"/>
                  </a:schemeClr>
                </a:solidFill>
              </a:rPr>
              <a:t>賽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TW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第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十六</a:t>
            </a:r>
            <a:r>
              <a:rPr lang="zh-TW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屆</a:t>
            </a:r>
            <a:r>
              <a:rPr lang="en-US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WRO</a:t>
            </a:r>
            <a:r>
              <a:rPr lang="zh-TW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將於</a:t>
            </a:r>
            <a:r>
              <a:rPr lang="en-US" altLang="zh-TW" sz="2000" i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2019</a:t>
            </a:r>
            <a:r>
              <a:rPr lang="zh-TW" altLang="zh-TW" sz="2000" i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2000" i="1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11</a:t>
            </a:r>
            <a:r>
              <a:rPr lang="zh-TW" altLang="en-US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中旬於匈牙利</a:t>
            </a:r>
            <a:r>
              <a:rPr lang="zh-TW" altLang="zh-TW" sz="20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舉行。</a:t>
            </a:r>
            <a:endParaRPr lang="en-US" altLang="zh-TW" sz="20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0" indent="0">
              <a:buNone/>
            </a:pPr>
            <a:endParaRPr lang="en-US" altLang="zh-TW" sz="2000" b="1" dirty="0">
              <a:latin typeface="微軟正黑體" pitchFamily="34" charset="-120"/>
            </a:endParaRPr>
          </a:p>
          <a:p>
            <a:endParaRPr lang="zh-TW" altLang="en-US" sz="2000" dirty="0">
              <a:latin typeface="微軟正黑體" pitchFamily="34" charset="-120"/>
              <a:ea typeface="微軟正黑體" pitchFamily="34" charset="-120"/>
            </a:endParaRPr>
          </a:p>
          <a:p>
            <a:endParaRPr lang="zh-TW" altLang="en-US" sz="2000" dirty="0"/>
          </a:p>
        </p:txBody>
      </p:sp>
      <p:pic>
        <p:nvPicPr>
          <p:cNvPr id="5" name="圖片 4" descr="一張含有 文字, 書 的圖片&#10;&#10;自動產生的描述">
            <a:extLst>
              <a:ext uri="{FF2B5EF4-FFF2-40B4-BE49-F238E27FC236}">
                <a16:creationId xmlns="" xmlns:a16="http://schemas.microsoft.com/office/drawing/2014/main" id="{F394581A-2005-48C3-80DF-26B7D9F815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1" t="15350" r="8000" b="5900"/>
          <a:stretch/>
        </p:blipFill>
        <p:spPr>
          <a:xfrm>
            <a:off x="1115616" y="3284984"/>
            <a:ext cx="3240360" cy="29280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橢圓 47"/>
          <p:cNvSpPr/>
          <p:nvPr/>
        </p:nvSpPr>
        <p:spPr>
          <a:xfrm>
            <a:off x="3203848" y="1700808"/>
            <a:ext cx="2736304" cy="273630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TW" altLang="en-US"/>
          </a:p>
        </p:txBody>
      </p:sp>
      <p:pic>
        <p:nvPicPr>
          <p:cNvPr id="1026" name="Picture 2" descr="A blue field with the Union Flag in the upper hoist quarter, a large white seven-pointed star in the lower hoist quarter, and constellation of five white stars in the fly – one small five-pointed star and four, larger, seven-pointed star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0147" y="2539525"/>
            <a:ext cx="620451" cy="3127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2/2c/Flag_of_Bahrain.svg/125px-Flag_of_Bahrain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484" y="2231353"/>
            <a:ext cx="620452" cy="3722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upload.wikimedia.org/wikipedia/commons/thumb/d/de/Flag_of_Bolivia_%28state%29.svg/125px-Flag_of_Bolivia_%28state%29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779" y="5016080"/>
            <a:ext cx="620451" cy="42190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upload.wikimedia.org/wikipedia/commons/thumb/9/9c/Flag_of_Brunei.svg/125px-Flag_of_Brunei.sv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083" y="4476212"/>
            <a:ext cx="620451" cy="3127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ertical triband (red, white, red) with a red maple leaf in the centr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4581128"/>
            <a:ext cx="818105" cy="41232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upload.wikimedia.org/wikipedia/commons/thumb/f/fa/Flag_of_the_People%27s_Republic_of_China.svg/125px-Flag_of_the_People%27s_Republic_of_China.svg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5048" y="3068960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upload.wikimedia.org/wikipedia/commons/thumb/b/bc/Flag_of_Costa_Rica_%28state%29.svg/125px-Flag_of_Costa_Rica_%28state%29.sv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84368" y="1196752"/>
            <a:ext cx="620452" cy="3722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Red with a white cross that extends to the edges of the flag; the vertical part of the cross is shifted to the hoist side"/>
          <p:cNvPicPr>
            <a:picLocks noGrp="1" noChangeAspect="1" noChangeArrowheads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408200" y="4942170"/>
            <a:ext cx="1190625" cy="9048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upload.wikimedia.org/wikipedia/commons/thumb/f/fe/Flag_of_Egypt.svg/125px-Flag_of_Egypt.svg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5710" y="846962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upload.wikimedia.org/wikipedia/en/thumb/b/ba/Flag_of_Germany.svg/125px-Flag_of_Germany.svg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86850" y="2275901"/>
            <a:ext cx="620452" cy="3722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://upload.wikimedia.org/wikipedia/commons/thumb/1/19/Flag_of_Ghana.svg/125px-Flag_of_Ghana.svg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1803" y="4739388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://upload.wikimedia.org/wikipedia/commons/thumb/5/5c/Flag_of_Greece.svg/125px-Flag_of_Greece.svg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8775" y="1507031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A flag with a white 5-petalled flower design on solid red background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3307" y="4156375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Horizontal tricolour flag bearing, from top to bottom, deep saffron, white, and green horizontal bands. In the centre of the white band is a navy-blue wheel with 24 spokes.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40370" y="4018177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http://upload.wikimedia.org/wikipedia/commons/thumb/9/9f/Flag_of_Indonesia.svg/125px-Flag_of_Indonesia.svg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4666" y="371797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http://upload.wikimedia.org/wikipedia/commons/thumb/c/ca/Flag_of_Iran.svg/125px-Flag_of_Iran.svg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2065" y="5417319"/>
            <a:ext cx="620452" cy="3524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Centered red circle on a white rectangle.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4564" y="3405377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http://upload.wikimedia.org/wikipedia/commons/thumb/a/aa/Flag_of_Kuwait.svg/125px-Flag_of_Kuwait.svg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7286" y="1082717"/>
            <a:ext cx="620451" cy="3127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http://upload.wikimedia.org/wikipedia/commons/thumb/5/59/Flag_of_Lebanon.svg/125px-Flag_of_Lebanon.svg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399" y="5151368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A blue rectangle with a gold star and crescent in the canton, with 14 horizontal red and white lines on the rest of the fla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3533" y="3112217"/>
            <a:ext cx="724779" cy="3652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8" name="Picture 44" descr="http://upload.wikimedia.org/wikipedia/commons/thumb/f/fc/Flag_of_Mexico.svg/125px-Flag_of_Mexico.svg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985" y="3980167"/>
            <a:ext cx="620452" cy="3524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http://upload.wikimedia.org/wikipedia/commons/thumb/4/4c/Flag_of_Mongolia.svg/125px-Flag_of_Mongolia.svg.pn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084" y="738161"/>
            <a:ext cx="620451" cy="3127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http://upload.wikimedia.org/wikipedia/commons/thumb/7/79/Flag_of_Nigeria.svg/125px-Flag_of_Nigeria.svg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6394" y="2526972"/>
            <a:ext cx="620451" cy="3127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4" name="Picture 50" descr="http://upload.wikimedia.org/wikipedia/commons/thumb/d/d9/Flag_of_Norway.svg/125px-Flag_of_Norway.svg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5949280"/>
            <a:ext cx="620451" cy="4516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6" name="Picture 52" descr="http://upload.wikimedia.org/wikipedia/commons/thumb/d/dd/Flag_of_Oman.svg/125px-Flag_of_Oman.svg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6021288"/>
            <a:ext cx="620451" cy="3127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8" name="Picture 54" descr="http://upload.wikimedia.org/wikipedia/commons/thumb/d/df/Flag_of_Peru_%28state%29.svg/125px-Flag_of_Peru_%28state%29.svg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7029" y="1790751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0" name="Picture 56" descr="http://upload.wikimedia.org/wikipedia/commons/thumb/9/99/Flag_of_the_Philippines.svg/125px-Flag_of_the_Philippines.svg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0250" y="3803157"/>
            <a:ext cx="620451" cy="3127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2" name="Picture 58" descr="http://upload.wikimedia.org/wikipedia/commons/thumb/6/65/Flag_of_Qatar.svg/125px-Flag_of_Qatar.svg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1340768"/>
            <a:ext cx="620450" cy="2432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4" name="Picture 60" descr="http://upload.wikimedia.org/wikipedia/commons/thumb/7/73/Flag_of_Romania.svg/125px-Flag_of_Romania.svg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2748" y="5151368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6" name="Picture 62" descr="http://upload.wikimedia.org/wikipedia/en/thumb/f/f3/Flag_of_Russia.svg/125px-Flag_of_Russia.svg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4253" y="1713021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8" name="Picture 64" descr="http://upload.wikimedia.org/wikipedia/commons/thumb/0/0d/Flag_of_Saudi_Arabia.svg/125px-Flag_of_Saudi_Arabia.svg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9065" y="970243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0" name="Picture 66" descr="http://upload.wikimedia.org/wikipedia/commons/thumb/a/af/Flag_of_South_Africa.svg/125px-Flag_of_South_Africa.svg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5345" y="5324079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2" name="Picture 68" descr="Centered taegeuk on a white rectangle inclusive of four black trigrams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2780928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4" name="Picture 70" descr="http://upload.wikimedia.org/wikipedia/commons/thumb/4/48/Flag_of_Singapore.svg/125px-Flag_of_Singapore.svg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5283" y="4361019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6" name="Picture 72" descr="http://upload.wikimedia.org/wikipedia/en/thumb/9/9a/Flag_of_Spain.svg/125px-Flag_of_Spain.svg.png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883" y="1187372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8" name="Picture 74" descr="http://upload.wikimedia.org/wikipedia/en/thumb/4/4c/Flag_of_Sweden.svg/125px-Flag_of_Sweden.svg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711" y="3215316"/>
            <a:ext cx="620451" cy="3871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0" name="Picture 76" descr="http://upload.wikimedia.org/wikipedia/commons/thumb/0/08/Flag_of_Switzerland_%28Pantone%29.svg/125px-Flag_of_Switzerland_%28Pantone%29.svg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8828" y="4910158"/>
            <a:ext cx="380924" cy="3809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2" name="Picture 78" descr="http://upload.wikimedia.org/wikipedia/commons/thumb/5/53/Flag_of_Syria.svg/125px-Flag_of_Syria.svg.pn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4339" y="1740402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4" name="Picture 80" descr="http://upload.wikimedia.org/wikipedia/commons/thumb/a/a9/Flag_of_Thailand.svg/125px-Flag_of_Thailand.svg.png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7744" y="5877272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6" name="Picture 82" descr="http://upload.wikimedia.org/wikipedia/commons/thumb/4/49/Flag_of_Ukraine.svg/125px-Flag_of_Ukraine.svg.png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79467" y="5550011"/>
            <a:ext cx="620451" cy="4119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8" name="Picture 84" descr="http://upload.wikimedia.org/wikipedia/commons/thumb/c/cb/Flag_of_the_United_Arab_Emirates.svg/125px-Flag_of_the_United_Arab_Emirates.svg.png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9279" y="3665325"/>
            <a:ext cx="620451" cy="3127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0" name="Picture 86" descr="http://upload.wikimedia.org/wikipedia/en/thumb/a/a4/Flag_of_the_United_States.svg/125px-Flag_of_the_United_States.svg.png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2390" y="1764941"/>
            <a:ext cx="620452" cy="3275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3461034" y="1988840"/>
            <a:ext cx="2222275" cy="1938992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HK" sz="7200" b="1" dirty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&gt;</a:t>
            </a:r>
            <a:r>
              <a:rPr lang="en-US" altLang="zh-TW" sz="4800" b="1" dirty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65</a:t>
            </a:r>
          </a:p>
          <a:p>
            <a:pPr algn="ctr"/>
            <a:r>
              <a:rPr lang="en-US" altLang="zh-HK" sz="4800" b="1" dirty="0">
                <a:ln w="9525">
                  <a:noFill/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Country</a:t>
            </a:r>
            <a:endParaRPr lang="zh-HK" altLang="en-US" sz="4800" b="1" dirty="0">
              <a:ln w="9525">
                <a:noFill/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47" name="圖片 46" descr="螢幕快照 2017-05-05 下午5.10.11.png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88640"/>
            <a:ext cx="720080" cy="42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1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>
          <a:xfrm>
            <a:off x="827584" y="5085184"/>
            <a:ext cx="6971357" cy="974684"/>
          </a:xfrm>
        </p:spPr>
        <p:txBody>
          <a:bodyPr>
            <a:normAutofit/>
          </a:bodyPr>
          <a:lstStyle/>
          <a:p>
            <a:r>
              <a:rPr lang="en-US" altLang="zh-TW" sz="2400" dirty="0">
                <a:solidFill>
                  <a:schemeClr val="tx1"/>
                </a:solidFill>
              </a:rPr>
              <a:t>2018</a:t>
            </a:r>
            <a:r>
              <a:rPr lang="zh-TW" altLang="en-US" sz="2400" dirty="0">
                <a:solidFill>
                  <a:schemeClr val="tx1"/>
                </a:solidFill>
              </a:rPr>
              <a:t>年澳門區賽事有</a:t>
            </a:r>
            <a:r>
              <a:rPr lang="en-US" altLang="zh-TW" sz="2400" dirty="0">
                <a:solidFill>
                  <a:schemeClr val="tx1"/>
                </a:solidFill>
              </a:rPr>
              <a:t>30</a:t>
            </a:r>
            <a:r>
              <a:rPr lang="zh-TW" altLang="en-US" sz="2400" dirty="0">
                <a:solidFill>
                  <a:schemeClr val="tx1"/>
                </a:solidFill>
              </a:rPr>
              <a:t>所中、小學超過</a:t>
            </a:r>
            <a:r>
              <a:rPr lang="en-US" altLang="zh-TW" sz="2400" dirty="0">
                <a:solidFill>
                  <a:schemeClr val="tx1"/>
                </a:solidFill>
              </a:rPr>
              <a:t>500</a:t>
            </a:r>
            <a:r>
              <a:rPr lang="zh-TW" altLang="en-US" sz="2400" dirty="0">
                <a:solidFill>
                  <a:schemeClr val="tx1"/>
                </a:solidFill>
              </a:rPr>
              <a:t>名師生參加</a:t>
            </a:r>
            <a:r>
              <a:rPr lang="en-US" altLang="zh-TW" sz="2400" dirty="0">
                <a:solidFill>
                  <a:schemeClr val="tx1"/>
                </a:solidFill>
              </a:rPr>
              <a:t>WRO</a:t>
            </a:r>
            <a:r>
              <a:rPr lang="zh-TW" altLang="en-US" sz="2400" dirty="0">
                <a:solidFill>
                  <a:schemeClr val="tx1"/>
                </a:solidFill>
              </a:rPr>
              <a:t>比賽，是澳門最大型的機械比賽之一。</a:t>
            </a:r>
            <a:endParaRPr lang="zh-HK" altLang="en-US" sz="2400" dirty="0">
              <a:solidFill>
                <a:schemeClr val="tx1"/>
              </a:solidFill>
            </a:endParaRPr>
          </a:p>
        </p:txBody>
      </p:sp>
      <p:pic>
        <p:nvPicPr>
          <p:cNvPr id="4" name="圖片 3" descr="一張含有 個人, 擺姿勢, 室內, 團體 的圖片&#10;&#10;自動產生的描述">
            <a:extLst>
              <a:ext uri="{FF2B5EF4-FFF2-40B4-BE49-F238E27FC236}">
                <a16:creationId xmlns="" xmlns:a16="http://schemas.microsoft.com/office/drawing/2014/main" id="{354080B9-544E-4B16-9C14-82BC27A1B8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8"/>
            <a:ext cx="6480720" cy="3645628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7B709322-EABC-490B-94EE-A8434DFA0CDE}"/>
              </a:ext>
            </a:extLst>
          </p:cNvPr>
          <p:cNvSpPr txBox="1"/>
          <p:nvPr/>
        </p:nvSpPr>
        <p:spPr>
          <a:xfrm>
            <a:off x="899592" y="663612"/>
            <a:ext cx="5706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b="1" dirty="0"/>
              <a:t>2018</a:t>
            </a:r>
            <a:r>
              <a:rPr lang="zh-TW" altLang="en-US" sz="4000" b="1" dirty="0"/>
              <a:t>澳門</a:t>
            </a:r>
            <a:r>
              <a:rPr lang="en-US" altLang="zh-TW" sz="4000" b="1" dirty="0"/>
              <a:t>WRO</a:t>
            </a:r>
            <a:r>
              <a:rPr lang="zh-TW" altLang="en-US" sz="4000" b="1" dirty="0"/>
              <a:t>賽事</a:t>
            </a:r>
          </a:p>
        </p:txBody>
      </p:sp>
    </p:spTree>
    <p:extLst>
      <p:ext uri="{BB962C8B-B14F-4D97-AF65-F5344CB8AC3E}">
        <p14:creationId xmlns:p14="http://schemas.microsoft.com/office/powerpoint/2010/main" val="11861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9592" y="1700808"/>
            <a:ext cx="5324100" cy="647599"/>
          </a:xfrm>
        </p:spPr>
        <p:txBody>
          <a:bodyPr>
            <a:noAutofit/>
          </a:bodyPr>
          <a:lstStyle/>
          <a:p>
            <a:r>
              <a:rPr lang="zh-TW" altLang="en-US" b="1" dirty="0">
                <a:solidFill>
                  <a:schemeClr val="tx1"/>
                </a:solidFill>
              </a:rPr>
              <a:t>比賽項目</a:t>
            </a:r>
          </a:p>
        </p:txBody>
      </p:sp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3385849098"/>
              </p:ext>
            </p:extLst>
          </p:nvPr>
        </p:nvGraphicFramePr>
        <p:xfrm>
          <a:off x="827584" y="1916832"/>
          <a:ext cx="8856984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type="body" idx="1"/>
          </p:nvPr>
        </p:nvSpPr>
        <p:spPr>
          <a:xfrm>
            <a:off x="611560" y="2132856"/>
            <a:ext cx="6467304" cy="2698055"/>
          </a:xfrm>
        </p:spPr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zh-TW" sz="2400" dirty="0">
                <a:solidFill>
                  <a:schemeClr val="tx1"/>
                </a:solidFill>
              </a:rPr>
              <a:t>WRO</a:t>
            </a:r>
            <a:r>
              <a:rPr lang="zh-TW" altLang="en-US" sz="2400" dirty="0">
                <a:solidFill>
                  <a:schemeClr val="tx1"/>
                </a:solidFill>
              </a:rPr>
              <a:t>是一個包含程式設計，機械結構運用及創意的比賽</a:t>
            </a:r>
            <a:r>
              <a:rPr lang="zh-TW" altLang="zh-HK" sz="2400" dirty="0">
                <a:solidFill>
                  <a:schemeClr val="tx1"/>
                </a:solidFill>
              </a:rPr>
              <a:t>。</a:t>
            </a:r>
            <a:endParaRPr lang="en-US" altLang="zh-TW" sz="2400" dirty="0">
              <a:solidFill>
                <a:schemeClr val="tx1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altLang="zh-TW" sz="2400" dirty="0">
              <a:solidFill>
                <a:schemeClr val="tx1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zh-TW" altLang="en-US" sz="2400" dirty="0">
                <a:solidFill>
                  <a:schemeClr val="tx1"/>
                </a:solidFill>
              </a:rPr>
              <a:t>學生需要挑戰每年不同的主題，設計和製作自己的機械人解決問題。</a:t>
            </a:r>
            <a:endParaRPr lang="en-US" altLang="zh-TW" sz="2400" dirty="0">
              <a:solidFill>
                <a:schemeClr val="tx1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altLang="zh-TW" sz="2400" dirty="0">
              <a:solidFill>
                <a:schemeClr val="tx1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zh-TW" altLang="en-US" sz="2400" dirty="0">
                <a:solidFill>
                  <a:schemeClr val="tx1"/>
                </a:solidFill>
              </a:rPr>
              <a:t>教練</a:t>
            </a:r>
            <a:r>
              <a:rPr lang="en-US" altLang="zh-TW" sz="2400" dirty="0">
                <a:solidFill>
                  <a:schemeClr val="tx1"/>
                </a:solidFill>
              </a:rPr>
              <a:t>(</a:t>
            </a:r>
            <a:r>
              <a:rPr lang="zh-TW" altLang="en-US" sz="2400" dirty="0">
                <a:solidFill>
                  <a:schemeClr val="tx1"/>
                </a:solidFill>
              </a:rPr>
              <a:t>老師</a:t>
            </a:r>
            <a:r>
              <a:rPr lang="en-US" altLang="zh-TW" sz="2400" dirty="0">
                <a:solidFill>
                  <a:schemeClr val="tx1"/>
                </a:solidFill>
              </a:rPr>
              <a:t>)</a:t>
            </a:r>
            <a:r>
              <a:rPr lang="zh-TW" altLang="en-US" sz="2400" dirty="0">
                <a:solidFill>
                  <a:schemeClr val="tx1"/>
                </a:solidFill>
              </a:rPr>
              <a:t>　的責任是引導學生思考，創作和提供意見，而</a:t>
            </a:r>
            <a:r>
              <a:rPr lang="zh-TW" altLang="zh-HK" sz="2400" dirty="0">
                <a:solidFill>
                  <a:schemeClr val="tx1"/>
                </a:solidFill>
              </a:rPr>
              <a:t>參賽作品</a:t>
            </a:r>
            <a:r>
              <a:rPr lang="zh-TW" altLang="en-US" sz="2400" dirty="0">
                <a:solidFill>
                  <a:schemeClr val="tx1"/>
                </a:solidFill>
              </a:rPr>
              <a:t>（機械人）本身</a:t>
            </a:r>
            <a:r>
              <a:rPr lang="zh-TW" altLang="zh-HK" sz="2400" dirty="0">
                <a:solidFill>
                  <a:schemeClr val="tx1"/>
                </a:solidFill>
              </a:rPr>
              <a:t>必須由隊伍所原創。</a:t>
            </a:r>
            <a:endParaRPr lang="en-US" altLang="zh-TW" sz="2400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endParaRPr lang="en-US" altLang="zh-TW" sz="2400" dirty="0"/>
          </a:p>
          <a:p>
            <a:endParaRPr kumimoji="1" lang="zh-TW" altLang="en-US" sz="2400" dirty="0"/>
          </a:p>
          <a:p>
            <a:pPr marL="342900" lvl="1" indent="-342900">
              <a:buFont typeface="Arial" pitchFamily="34" charset="0"/>
              <a:buChar char="•"/>
            </a:pPr>
            <a:endParaRPr lang="en-US" altLang="zh-TW" sz="2400" dirty="0"/>
          </a:p>
          <a:p>
            <a:pPr marL="342900" lvl="1" indent="-342900">
              <a:buFont typeface="Arial" pitchFamily="34" charset="0"/>
              <a:buChar char="•"/>
            </a:pPr>
            <a:endParaRPr lang="en-US" altLang="zh-TW" sz="2400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1412776"/>
            <a:ext cx="5459189" cy="546000"/>
          </a:xfrm>
        </p:spPr>
        <p:txBody>
          <a:bodyPr>
            <a:normAutofit fontScale="90000"/>
          </a:bodyPr>
          <a:lstStyle/>
          <a:p>
            <a:r>
              <a:rPr lang="zh-TW" altLang="en-US" sz="3600" b="1" dirty="0">
                <a:solidFill>
                  <a:schemeClr val="tx1"/>
                </a:solidFill>
                <a:latin typeface="微軟正黑體" panose="020B0604030504040204" pitchFamily="34" charset="-120"/>
              </a:rPr>
              <a:t>隊伍</a:t>
            </a:r>
            <a:endParaRPr lang="zh-HK" altLang="en-US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0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標題 1"/>
          <p:cNvSpPr>
            <a:spLocks noGrp="1"/>
          </p:cNvSpPr>
          <p:nvPr>
            <p:ph type="title"/>
          </p:nvPr>
        </p:nvSpPr>
        <p:spPr>
          <a:xfrm>
            <a:off x="611560" y="1628800"/>
            <a:ext cx="5324100" cy="647599"/>
          </a:xfrm>
        </p:spPr>
        <p:txBody>
          <a:bodyPr>
            <a:noAutofit/>
          </a:bodyPr>
          <a:lstStyle/>
          <a:p>
            <a:pPr eaLnBrk="1" hangingPunct="1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隊伍定義</a:t>
            </a:r>
          </a:p>
        </p:txBody>
      </p:sp>
      <p:sp>
        <p:nvSpPr>
          <p:cNvPr id="6146" name="內容版面配置區 2"/>
          <p:cNvSpPr>
            <a:spLocks noGrp="1"/>
          </p:cNvSpPr>
          <p:nvPr>
            <p:ph type="body" idx="1"/>
          </p:nvPr>
        </p:nvSpPr>
        <p:spPr>
          <a:xfrm>
            <a:off x="611560" y="2276872"/>
            <a:ext cx="4597846" cy="4248472"/>
          </a:xfrm>
        </p:spPr>
        <p:txBody>
          <a:bodyPr/>
          <a:lstStyle/>
          <a:p>
            <a:pPr>
              <a:buNone/>
            </a:pPr>
            <a:r>
              <a:rPr lang="en-US" altLang="zh-TW" sz="2400" dirty="0">
                <a:solidFill>
                  <a:schemeClr val="tx1"/>
                </a:solidFill>
              </a:rPr>
              <a:t>WRO </a:t>
            </a:r>
            <a:r>
              <a:rPr lang="zh-TW" altLang="en-US" sz="2400" dirty="0">
                <a:solidFill>
                  <a:schemeClr val="tx1"/>
                </a:solidFill>
              </a:rPr>
              <a:t>是團隊的比賽，選手只能以隊伍為單位參加所有類別的比賽</a:t>
            </a:r>
            <a:r>
              <a:rPr lang="zh-TW" altLang="en-US" sz="2000" dirty="0">
                <a:solidFill>
                  <a:schemeClr val="tx1"/>
                </a:solidFill>
              </a:rPr>
              <a:t>。</a:t>
            </a:r>
            <a:endParaRPr lang="en-US" altLang="zh-TW" sz="2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endParaRPr lang="en-US" altLang="zh-TW" sz="20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r>
              <a:rPr lang="zh-TW" alt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</a:rPr>
              <a:t>一個團隊由</a:t>
            </a:r>
            <a:r>
              <a:rPr lang="zh-TW" altLang="en-US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</a:rPr>
              <a:t>兩名或三名團隊成員</a:t>
            </a:r>
            <a:r>
              <a:rPr lang="zh-TW" alt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</a:rPr>
              <a:t>組成。每個團隊都有</a:t>
            </a:r>
            <a:r>
              <a:rPr lang="zh-TW" altLang="en-US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</a:rPr>
              <a:t>一名教練協助。</a:t>
            </a:r>
            <a:endParaRPr lang="en-US" altLang="zh-TW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</a:endParaRPr>
          </a:p>
          <a:p>
            <a:pPr>
              <a:buNone/>
            </a:pPr>
            <a:endParaRPr lang="zh-TW" altLang="en-US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軟正黑體" panose="020B0604030504040204" pitchFamily="34" charset="-120"/>
            </a:endParaRPr>
          </a:p>
          <a:p>
            <a:pPr>
              <a:buNone/>
            </a:pPr>
            <a:r>
              <a:rPr lang="en-US" altLang="zh-TW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</a:rPr>
              <a:t>***</a:t>
            </a:r>
            <a:r>
              <a:rPr lang="zh-TW" altLang="en-US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軟正黑體" panose="020B0604030504040204" pitchFamily="34" charset="-120"/>
              </a:rPr>
              <a:t>一名教練和一名隊員不被視為團隊，不能參加。</a:t>
            </a:r>
          </a:p>
          <a:p>
            <a:pPr marL="0" indent="0" eaLnBrk="1" hangingPunct="1">
              <a:buNone/>
            </a:pP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/>
            <a:endParaRPr lang="zh-TW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0230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1700808"/>
            <a:ext cx="5324100" cy="647599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solidFill>
                  <a:schemeClr val="tx1"/>
                </a:solidFill>
              </a:rPr>
              <a:t>教練定義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zh-TW" altLang="en-US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000" dirty="0">
                <a:solidFill>
                  <a:schemeClr val="tx1"/>
                </a:solidFill>
              </a:rPr>
              <a:t>國際</a:t>
            </a:r>
            <a:r>
              <a:rPr lang="en-US" altLang="zh-TW" sz="2000" dirty="0">
                <a:solidFill>
                  <a:schemeClr val="tx1"/>
                </a:solidFill>
              </a:rPr>
              <a:t>WRO</a:t>
            </a:r>
            <a:r>
              <a:rPr lang="zh-TW" altLang="en-US" sz="2000" dirty="0">
                <a:solidFill>
                  <a:schemeClr val="tx1"/>
                </a:solidFill>
              </a:rPr>
              <a:t>決賽教練的最低年齡是</a:t>
            </a:r>
            <a:r>
              <a:rPr lang="en-US" altLang="zh-TW" sz="2000" dirty="0">
                <a:solidFill>
                  <a:schemeClr val="tx1"/>
                </a:solidFill>
              </a:rPr>
              <a:t>18</a:t>
            </a:r>
            <a:r>
              <a:rPr lang="zh-TW" altLang="en-US" sz="2000" dirty="0">
                <a:solidFill>
                  <a:schemeClr val="tx1"/>
                </a:solidFill>
              </a:rPr>
              <a:t>歲。</a:t>
            </a:r>
            <a:endParaRPr lang="en-US" altLang="zh-TW" sz="20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zh-TW" sz="20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000" dirty="0">
                <a:solidFill>
                  <a:schemeClr val="tx1"/>
                </a:solidFill>
              </a:rPr>
              <a:t>教練可以與多個團隊合作</a:t>
            </a:r>
            <a:endParaRPr lang="en-US" altLang="zh-TW" sz="20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en-US" altLang="zh-TW" sz="20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000" dirty="0">
                <a:solidFill>
                  <a:schemeClr val="tx1"/>
                </a:solidFill>
              </a:rPr>
              <a:t>教練可以在比賽前為學生提供建議和指導</a:t>
            </a:r>
            <a:r>
              <a:rPr lang="en-US" altLang="zh-TW" sz="2000" dirty="0">
                <a:solidFill>
                  <a:schemeClr val="tx1"/>
                </a:solidFill>
              </a:rPr>
              <a:t>;</a:t>
            </a:r>
            <a:r>
              <a:rPr lang="zh-TW" altLang="en-US" sz="2000" dirty="0">
                <a:solidFill>
                  <a:schemeClr val="tx1"/>
                </a:solidFill>
              </a:rPr>
              <a:t>然而，這並不意味著教練可以為學生完成比賽。</a:t>
            </a:r>
            <a:endParaRPr lang="en-US" altLang="zh-TW" sz="20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lang="zh-TW" altLang="en-US" sz="20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000" dirty="0">
                <a:solidFill>
                  <a:schemeClr val="tx1"/>
                </a:solidFill>
              </a:rPr>
              <a:t>在比賽期間，包括國際</a:t>
            </a:r>
            <a:r>
              <a:rPr lang="en-US" altLang="zh-TW" sz="2000" dirty="0">
                <a:solidFill>
                  <a:schemeClr val="tx1"/>
                </a:solidFill>
              </a:rPr>
              <a:t>WRO</a:t>
            </a:r>
            <a:r>
              <a:rPr lang="zh-TW" altLang="en-US" sz="2000" dirty="0">
                <a:solidFill>
                  <a:schemeClr val="tx1"/>
                </a:solidFill>
              </a:rPr>
              <a:t>決賽，所有工作和準備必須由學生自己完成。</a:t>
            </a:r>
          </a:p>
        </p:txBody>
      </p:sp>
    </p:spTree>
    <p:extLst>
      <p:ext uri="{BB962C8B-B14F-4D97-AF65-F5344CB8AC3E}">
        <p14:creationId xmlns:p14="http://schemas.microsoft.com/office/powerpoint/2010/main" val="216951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61597" y="1916832"/>
            <a:ext cx="5324100" cy="647599"/>
          </a:xfrm>
        </p:spPr>
        <p:txBody>
          <a:bodyPr>
            <a:normAutofit fontScale="90000"/>
          </a:bodyPr>
          <a:lstStyle/>
          <a:p>
            <a:r>
              <a:rPr lang="zh-TW" altLang="en-US" b="1" dirty="0">
                <a:solidFill>
                  <a:schemeClr val="bg2">
                    <a:lumMod val="10000"/>
                  </a:schemeClr>
                </a:solidFill>
              </a:rPr>
              <a:t>年齡組類別</a:t>
            </a:r>
            <a:r>
              <a:rPr lang="zh-TW" altLang="en-US" b="1" dirty="0"/>
              <a:t/>
            </a:r>
            <a:br>
              <a:rPr lang="zh-TW" altLang="en-US" b="1" dirty="0"/>
            </a:br>
            <a:endParaRPr lang="zh-TW" altLang="en-US" b="1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432614"/>
              </p:ext>
            </p:extLst>
          </p:nvPr>
        </p:nvGraphicFramePr>
        <p:xfrm>
          <a:off x="539552" y="1916832"/>
          <a:ext cx="7740352" cy="30249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50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350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350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9350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02554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effectLst/>
                        </a:rPr>
                        <a:t>Age Groups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effectLst/>
                        </a:rPr>
                        <a:t>Age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effectLst/>
                        </a:rPr>
                        <a:t>max age in</a:t>
                      </a:r>
                      <a:br>
                        <a:rPr lang="en-US" sz="1400" b="1" dirty="0">
                          <a:effectLst/>
                        </a:rPr>
                      </a:br>
                      <a:r>
                        <a:rPr lang="en-US" sz="1400" b="1" dirty="0">
                          <a:effectLst/>
                        </a:rPr>
                        <a:t>competition year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effectLst/>
                        </a:rPr>
                        <a:t>2019 season - </a:t>
                      </a:r>
                      <a:br>
                        <a:rPr lang="en-US" sz="1400" b="1" dirty="0">
                          <a:effectLst/>
                        </a:rPr>
                      </a:br>
                      <a:r>
                        <a:rPr lang="en-US" sz="1400" b="1" dirty="0">
                          <a:effectLst/>
                        </a:rPr>
                        <a:t>born in years</a:t>
                      </a:r>
                    </a:p>
                  </a:txBody>
                  <a:tcPr marL="94149" marR="94149" marT="94149" marB="94149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54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>
                          <a:effectLst/>
                        </a:rPr>
                        <a:t>WeDo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effectLst/>
                        </a:rPr>
                        <a:t>max. 10 years old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400" b="1" dirty="0">
                          <a:effectLst/>
                        </a:rPr>
                        <a:t>10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effectLst/>
                        </a:rPr>
                        <a:t>2009 or later</a:t>
                      </a:r>
                    </a:p>
                  </a:txBody>
                  <a:tcPr marL="94149" marR="94149" marT="94149" marB="94149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14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>
                          <a:effectLst/>
                        </a:rPr>
                        <a:t>Elementary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effectLst/>
                        </a:rPr>
                        <a:t>max. 12 years old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400" b="1">
                          <a:effectLst/>
                        </a:rPr>
                        <a:t>12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>
                          <a:effectLst/>
                        </a:rPr>
                        <a:t>2007 or later</a:t>
                      </a:r>
                    </a:p>
                  </a:txBody>
                  <a:tcPr marL="94149" marR="94149" marT="94149" marB="94149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54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effectLst/>
                        </a:rPr>
                        <a:t>Junior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>
                          <a:effectLst/>
                        </a:rPr>
                        <a:t>13 - 15 years old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400" b="1">
                          <a:effectLst/>
                        </a:rPr>
                        <a:t>15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400" b="1">
                          <a:effectLst/>
                        </a:rPr>
                        <a:t>2004 - 2006</a:t>
                      </a:r>
                    </a:p>
                  </a:txBody>
                  <a:tcPr marL="94149" marR="94149" marT="94149" marB="94149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54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>
                          <a:effectLst/>
                        </a:rPr>
                        <a:t>Senior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effectLst/>
                        </a:rPr>
                        <a:t>16 - 19 years old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400" b="1">
                          <a:effectLst/>
                        </a:rPr>
                        <a:t>19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400" b="1">
                          <a:effectLst/>
                        </a:rPr>
                        <a:t>2000 - 2003</a:t>
                      </a:r>
                    </a:p>
                  </a:txBody>
                  <a:tcPr marL="94149" marR="94149" marT="94149" marB="94149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54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>
                          <a:effectLst/>
                        </a:rPr>
                        <a:t>WRO Football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>
                          <a:effectLst/>
                        </a:rPr>
                        <a:t>10 - 19 years old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400" b="1">
                          <a:effectLst/>
                        </a:rPr>
                        <a:t>19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400" b="1">
                          <a:effectLst/>
                        </a:rPr>
                        <a:t>2000 - 2009</a:t>
                      </a:r>
                    </a:p>
                  </a:txBody>
                  <a:tcPr marL="94149" marR="94149" marT="94149" marB="94149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542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>
                          <a:effectLst/>
                        </a:rPr>
                        <a:t>ARC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dirty="0">
                          <a:effectLst/>
                        </a:rPr>
                        <a:t>17 - 25 years old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400" b="1">
                          <a:effectLst/>
                        </a:rPr>
                        <a:t>25</a:t>
                      </a:r>
                    </a:p>
                  </a:txBody>
                  <a:tcPr marL="94149" marR="94149" marT="94149" marB="94149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TW" sz="1400" b="1" dirty="0">
                          <a:effectLst/>
                        </a:rPr>
                        <a:t>1994 - 2002</a:t>
                      </a:r>
                    </a:p>
                  </a:txBody>
                  <a:tcPr marL="94149" marR="94149" marT="94149" marB="94149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5E6D82F1-9A1B-44B7-AE6A-78D7AE7DCE6C}"/>
              </a:ext>
            </a:extLst>
          </p:cNvPr>
          <p:cNvSpPr txBox="1"/>
          <p:nvPr/>
        </p:nvSpPr>
        <p:spPr>
          <a:xfrm>
            <a:off x="761597" y="4869160"/>
            <a:ext cx="77403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/>
              <a:t>例</a:t>
            </a:r>
            <a:r>
              <a:rPr lang="en-US" altLang="zh-TW" b="1" dirty="0"/>
              <a:t>:</a:t>
            </a:r>
          </a:p>
          <a:p>
            <a:r>
              <a:rPr lang="zh-TW" altLang="en-US" b="1" dirty="0"/>
              <a:t>學生</a:t>
            </a:r>
            <a:r>
              <a:rPr lang="en-US" altLang="zh-TW" b="1" dirty="0"/>
              <a:t>2016</a:t>
            </a:r>
            <a:r>
              <a:rPr lang="zh-TW" altLang="en-US" b="1" dirty="0"/>
              <a:t>年</a:t>
            </a:r>
            <a:r>
              <a:rPr lang="en-US" altLang="zh-TW" b="1" dirty="0"/>
              <a:t>12</a:t>
            </a:r>
            <a:r>
              <a:rPr lang="zh-TW" altLang="en-US" b="1" dirty="0"/>
              <a:t>月生日，</a:t>
            </a:r>
            <a:r>
              <a:rPr lang="en-US" altLang="zh-TW" b="1" dirty="0"/>
              <a:t>2019</a:t>
            </a:r>
            <a:r>
              <a:rPr lang="zh-TW" altLang="en-US" b="1" dirty="0"/>
              <a:t>年</a:t>
            </a:r>
            <a:r>
              <a:rPr lang="en-US" altLang="zh-TW" b="1" dirty="0"/>
              <a:t>7</a:t>
            </a:r>
            <a:r>
              <a:rPr lang="zh-TW" altLang="en-US" b="1" dirty="0"/>
              <a:t>月或</a:t>
            </a:r>
            <a:r>
              <a:rPr lang="en-US" altLang="zh-TW" b="1" dirty="0"/>
              <a:t>11</a:t>
            </a:r>
            <a:r>
              <a:rPr lang="zh-TW" altLang="en-US" b="1" dirty="0"/>
              <a:t>月是</a:t>
            </a:r>
            <a:r>
              <a:rPr lang="en-US" altLang="zh-TW" b="1" dirty="0"/>
              <a:t>12</a:t>
            </a:r>
            <a:r>
              <a:rPr lang="zh-TW" altLang="en-US" b="1" dirty="0"/>
              <a:t>歲，可以參加今年的小學組常規賽嗎</a:t>
            </a:r>
            <a:r>
              <a:rPr lang="en-US" altLang="zh-TW" b="1" dirty="0"/>
              <a:t>?</a:t>
            </a:r>
          </a:p>
          <a:p>
            <a:r>
              <a:rPr lang="zh-TW" altLang="en-US" b="1" dirty="0">
                <a:solidFill>
                  <a:srgbClr val="FF0000"/>
                </a:solidFill>
              </a:rPr>
              <a:t>不可以，</a:t>
            </a:r>
            <a:r>
              <a:rPr lang="en-US" altLang="zh-TW" b="1" dirty="0">
                <a:solidFill>
                  <a:srgbClr val="FF0000"/>
                </a:solidFill>
              </a:rPr>
              <a:t>WRO</a:t>
            </a:r>
            <a:r>
              <a:rPr lang="zh-TW" altLang="en-US" b="1" dirty="0">
                <a:solidFill>
                  <a:srgbClr val="FF0000"/>
                </a:solidFill>
              </a:rPr>
              <a:t>是以年來計算，參加小學組的學生必需是</a:t>
            </a:r>
            <a:r>
              <a:rPr lang="en-US" altLang="zh-TW" b="1" dirty="0">
                <a:solidFill>
                  <a:srgbClr val="FF0000"/>
                </a:solidFill>
              </a:rPr>
              <a:t>2007</a:t>
            </a:r>
            <a:r>
              <a:rPr lang="zh-TW" altLang="en-US" b="1" dirty="0">
                <a:solidFill>
                  <a:srgbClr val="FF0000"/>
                </a:solidFill>
              </a:rPr>
              <a:t>年以後出生的學生。</a:t>
            </a:r>
            <a:endParaRPr lang="en-US" altLang="zh-TW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50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zh-TW" altLang="da-DK" sz="2000" dirty="0">
                <a:solidFill>
                  <a:schemeClr val="tx1"/>
                </a:solidFill>
              </a:rPr>
              <a:t>樂高</a:t>
            </a:r>
            <a:r>
              <a:rPr kumimoji="1" lang="da-DK" altLang="zh-TW" sz="2000" dirty="0">
                <a:solidFill>
                  <a:schemeClr val="tx1"/>
                </a:solidFill>
              </a:rPr>
              <a:t>®</a:t>
            </a:r>
            <a:r>
              <a:rPr kumimoji="1" lang="zh-TW" altLang="da-DK" sz="2000" dirty="0">
                <a:solidFill>
                  <a:schemeClr val="tx1"/>
                </a:solidFill>
              </a:rPr>
              <a:t>電腦機械人教育</a:t>
            </a:r>
            <a:r>
              <a:rPr kumimoji="1" lang="da-DK" altLang="zh-TW" sz="2000" dirty="0">
                <a:solidFill>
                  <a:schemeClr val="tx1"/>
                </a:solidFill>
              </a:rPr>
              <a:t>EV3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endParaRPr kumimoji="1" lang="da-DK" altLang="zh-TW" sz="20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zh-TW" altLang="en-US" sz="2000" dirty="0">
                <a:solidFill>
                  <a:schemeClr val="tx1"/>
                </a:solidFill>
              </a:rPr>
              <a:t>控制器</a:t>
            </a:r>
            <a:r>
              <a:rPr kumimoji="1" lang="en-US" altLang="zh-TW" sz="2000" dirty="0">
                <a:solidFill>
                  <a:schemeClr val="tx1"/>
                </a:solidFill>
              </a:rPr>
              <a:t> : </a:t>
            </a:r>
            <a:r>
              <a:rPr kumimoji="1" lang="zh-TW" altLang="en-US" sz="2000" dirty="0">
                <a:solidFill>
                  <a:schemeClr val="tx1"/>
                </a:solidFill>
              </a:rPr>
              <a:t>一個</a:t>
            </a:r>
            <a:endParaRPr kumimoji="1" lang="en-US" altLang="zh-TW" sz="20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kumimoji="1" lang="en-US" altLang="zh-TW" sz="20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zh-TW" altLang="en-US" sz="2000" dirty="0">
                <a:solidFill>
                  <a:schemeClr val="tx1"/>
                </a:solidFill>
              </a:rPr>
              <a:t>感應器及馬達</a:t>
            </a:r>
            <a:r>
              <a:rPr kumimoji="1" lang="en-US" altLang="zh-TW" sz="2000" dirty="0">
                <a:solidFill>
                  <a:schemeClr val="tx1"/>
                </a:solidFill>
              </a:rPr>
              <a:t>:</a:t>
            </a:r>
            <a:r>
              <a:rPr kumimoji="1" lang="zh-TW" altLang="en-US" sz="2000" dirty="0">
                <a:solidFill>
                  <a:schemeClr val="tx1"/>
                </a:solidFill>
              </a:rPr>
              <a:t>沒有限制</a:t>
            </a:r>
            <a:endParaRPr kumimoji="1" lang="en-US" altLang="zh-TW" sz="20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endParaRPr kumimoji="1" lang="en-US" altLang="zh-TW" sz="20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kumimoji="1" lang="en-US" altLang="zh-TW" sz="2000" dirty="0">
                <a:solidFill>
                  <a:schemeClr val="tx1"/>
                </a:solidFill>
              </a:rPr>
              <a:t>LME NXT / EV3 Software</a:t>
            </a:r>
            <a:endParaRPr kumimoji="1" lang="zh-TW" altLang="en-US" sz="2000" dirty="0">
              <a:solidFill>
                <a:schemeClr val="tx1"/>
              </a:solidFill>
            </a:endParaRPr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zh-TW" altLang="en-US" b="1" dirty="0">
                <a:solidFill>
                  <a:schemeClr val="tx1"/>
                </a:solidFill>
              </a:rPr>
              <a:t>比賽器材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2708920"/>
            <a:ext cx="3744416" cy="339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42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>
            <a:extLst>
              <a:ext uri="{FF2B5EF4-FFF2-40B4-BE49-F238E27FC236}">
                <a16:creationId xmlns="" xmlns:a16="http://schemas.microsoft.com/office/drawing/2014/main" id="{D3B77931-B3DD-4AE3-81E4-9B07EE335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2DF1C421-0434-4EF3-B74F-D6F5F85D09E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標題 3">
            <a:extLst>
              <a:ext uri="{FF2B5EF4-FFF2-40B4-BE49-F238E27FC236}">
                <a16:creationId xmlns="" xmlns:a16="http://schemas.microsoft.com/office/drawing/2014/main" id="{07E602AC-B59B-4D89-800D-6C77AB693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350" y="1340769"/>
            <a:ext cx="5324100" cy="576064"/>
          </a:xfrm>
        </p:spPr>
        <p:txBody>
          <a:bodyPr>
            <a:normAutofit fontScale="90000"/>
          </a:bodyPr>
          <a:lstStyle/>
          <a:p>
            <a:endParaRPr lang="zh-TW" altLang="en-US" dirty="0"/>
          </a:p>
        </p:txBody>
      </p:sp>
      <p:pic>
        <p:nvPicPr>
          <p:cNvPr id="6" name="圖片 5" descr="一張含有 螢幕擷取畫面 的圖片&#10;&#10;自動產生的描述">
            <a:extLst>
              <a:ext uri="{FF2B5EF4-FFF2-40B4-BE49-F238E27FC236}">
                <a16:creationId xmlns="" xmlns:a16="http://schemas.microsoft.com/office/drawing/2014/main" id="{CCB41AC4-6842-4343-959D-5101195F8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268760"/>
            <a:ext cx="9380052" cy="424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1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1700808"/>
            <a:ext cx="5965898" cy="647599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solidFill>
                  <a:schemeClr val="tx1"/>
                </a:solidFill>
              </a:rPr>
              <a:t>創意賽尺寸要求</a:t>
            </a:r>
            <a:endParaRPr lang="zh-HK" altLang="en-US" sz="3600" b="1" dirty="0">
              <a:solidFill>
                <a:schemeClr val="tx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>
          <a:xfrm>
            <a:off x="799497" y="2348880"/>
            <a:ext cx="5324100" cy="429730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2800" dirty="0">
                <a:solidFill>
                  <a:schemeClr val="tx1"/>
                </a:solidFill>
              </a:rPr>
              <a:t>創意賽</a:t>
            </a:r>
            <a:endParaRPr lang="en-US" altLang="zh-TW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zh-TW" altLang="zh-HK" sz="2800" dirty="0">
                <a:solidFill>
                  <a:schemeClr val="tx1"/>
                </a:solidFill>
              </a:rPr>
              <a:t>每隊參賽隊伍</a:t>
            </a:r>
            <a:r>
              <a:rPr lang="zh-TW" altLang="en-US" sz="2800" dirty="0">
                <a:solidFill>
                  <a:schemeClr val="tx1"/>
                </a:solidFill>
              </a:rPr>
              <a:t>有大約</a:t>
            </a:r>
            <a:r>
              <a:rPr lang="en-US" altLang="zh-TW" sz="2800" dirty="0">
                <a:solidFill>
                  <a:schemeClr val="tx1"/>
                </a:solidFill>
              </a:rPr>
              <a:t>2m</a:t>
            </a:r>
            <a:r>
              <a:rPr lang="en-US" altLang="zh-HK" sz="2800" baseline="30000" dirty="0">
                <a:solidFill>
                  <a:schemeClr val="tx1"/>
                </a:solidFill>
              </a:rPr>
              <a:t>2</a:t>
            </a:r>
            <a:r>
              <a:rPr lang="en-US" altLang="zh-HK" sz="2800" dirty="0">
                <a:solidFill>
                  <a:schemeClr val="tx1"/>
                </a:solidFill>
              </a:rPr>
              <a:t> </a:t>
            </a:r>
            <a:r>
              <a:rPr lang="zh-TW" altLang="zh-HK" sz="2800" dirty="0">
                <a:solidFill>
                  <a:schemeClr val="tx1"/>
                </a:solidFill>
              </a:rPr>
              <a:t>展示區域。</a:t>
            </a:r>
            <a:endParaRPr lang="en-US" altLang="zh-TW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zh-TW" altLang="en-US" sz="2800" dirty="0">
                <a:solidFill>
                  <a:schemeClr val="tx1"/>
                </a:solidFill>
              </a:rPr>
              <a:t>應有海報介紹作品。</a:t>
            </a:r>
            <a:endParaRPr lang="en-US" altLang="zh-TW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zh-TW" altLang="en-US" sz="2800" dirty="0">
                <a:solidFill>
                  <a:schemeClr val="tx1"/>
                </a:solidFill>
              </a:rPr>
              <a:t>作品大小不得小於</a:t>
            </a:r>
            <a:r>
              <a:rPr lang="en-US" altLang="zh-TW" sz="2800" dirty="0">
                <a:solidFill>
                  <a:schemeClr val="tx1"/>
                </a:solidFill>
              </a:rPr>
              <a:t>25cm </a:t>
            </a:r>
            <a:r>
              <a:rPr lang="en-US" altLang="zh-TW" sz="2800" baseline="30000" dirty="0">
                <a:solidFill>
                  <a:schemeClr val="tx1"/>
                </a:solidFill>
              </a:rPr>
              <a:t>3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endParaRPr lang="en-US" altLang="zh-TW" sz="2800" baseline="30000" dirty="0"/>
          </a:p>
          <a:p>
            <a:pPr marL="0" indent="0">
              <a:buNone/>
            </a:pPr>
            <a:endParaRPr lang="en-US" altLang="zh-TW" sz="1800" dirty="0"/>
          </a:p>
        </p:txBody>
      </p:sp>
      <p:grpSp>
        <p:nvGrpSpPr>
          <p:cNvPr id="7" name="群組 11"/>
          <p:cNvGrpSpPr>
            <a:grpSpLocks/>
          </p:cNvGrpSpPr>
          <p:nvPr/>
        </p:nvGrpSpPr>
        <p:grpSpPr bwMode="auto">
          <a:xfrm>
            <a:off x="6084168" y="3501008"/>
            <a:ext cx="2635477" cy="2634060"/>
            <a:chOff x="5652120" y="2708920"/>
            <a:chExt cx="2952328" cy="2952328"/>
          </a:xfrm>
        </p:grpSpPr>
        <p:sp>
          <p:nvSpPr>
            <p:cNvPr id="8" name="立方體 7"/>
            <p:cNvSpPr/>
            <p:nvPr/>
          </p:nvSpPr>
          <p:spPr>
            <a:xfrm>
              <a:off x="5652120" y="2708920"/>
              <a:ext cx="2952328" cy="2952328"/>
            </a:xfrm>
            <a:prstGeom prst="cube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/>
            </a:p>
          </p:txBody>
        </p:sp>
        <p:sp>
          <p:nvSpPr>
            <p:cNvPr id="9" name="文字方塊 10"/>
            <p:cNvSpPr txBox="1">
              <a:spLocks noChangeArrowheads="1"/>
            </p:cNvSpPr>
            <p:nvPr/>
          </p:nvSpPr>
          <p:spPr bwMode="auto">
            <a:xfrm>
              <a:off x="5724519" y="4041961"/>
              <a:ext cx="2283044" cy="93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kumimoji="0" lang="en-US" altLang="zh-TW" sz="4800" dirty="0">
                  <a:latin typeface="Calibri" panose="020F0502020204030204" pitchFamily="34" charset="0"/>
                </a:rPr>
                <a:t>25cm</a:t>
              </a:r>
              <a:r>
                <a:rPr kumimoji="0" lang="en-US" altLang="zh-TW" sz="4800" baseline="30000" dirty="0">
                  <a:latin typeface="Calibri" panose="020F0502020204030204" pitchFamily="34" charset="0"/>
                </a:rPr>
                <a:t>3</a:t>
              </a:r>
              <a:endParaRPr kumimoji="0" lang="zh-TW" altLang="en-US" sz="48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946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DA600BFA-2DF6-43D4-BA8B-DF7E4E24B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844824"/>
            <a:ext cx="5324100" cy="647599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solidFill>
                  <a:schemeClr val="tx1"/>
                </a:solidFill>
              </a:rPr>
              <a:t>常規賽機械人尺寸要求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96F8D54A-A2A8-42B0-97D0-923D32D11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52" y="2685708"/>
            <a:ext cx="5324100" cy="4297303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TW" altLang="en-US" sz="3200" dirty="0">
                <a:solidFill>
                  <a:schemeClr val="tx1"/>
                </a:solidFill>
              </a:rPr>
              <a:t>作品大小不得大於</a:t>
            </a:r>
            <a:r>
              <a:rPr lang="en-US" altLang="zh-TW" sz="3200" dirty="0">
                <a:solidFill>
                  <a:schemeClr val="tx1"/>
                </a:solidFill>
              </a:rPr>
              <a:t>25cm </a:t>
            </a:r>
            <a:r>
              <a:rPr lang="en-US" altLang="zh-TW" sz="3200" baseline="30000" dirty="0">
                <a:solidFill>
                  <a:schemeClr val="tx1"/>
                </a:solidFill>
              </a:rPr>
              <a:t>3</a:t>
            </a:r>
            <a:r>
              <a:rPr lang="zh-TW" altLang="en-US" sz="3200" dirty="0">
                <a:solidFill>
                  <a:schemeClr val="tx1"/>
                </a:solidFill>
              </a:rPr>
              <a:t>同時不得大於開始區域</a:t>
            </a:r>
            <a:endParaRPr lang="en-US" altLang="zh-TW" sz="3200" baseline="30000" dirty="0">
              <a:solidFill>
                <a:schemeClr val="tx1"/>
              </a:solidFill>
            </a:endParaRPr>
          </a:p>
          <a:p>
            <a:pPr>
              <a:buNone/>
            </a:pPr>
            <a:endParaRPr lang="en-US" altLang="zh-TW" sz="3200" baseline="30000" dirty="0"/>
          </a:p>
          <a:p>
            <a:pPr>
              <a:buNone/>
            </a:pPr>
            <a:endParaRPr lang="en-US" altLang="zh-TW" sz="3200" baseline="30000" dirty="0"/>
          </a:p>
          <a:p>
            <a:endParaRPr lang="en-US" altLang="zh-TW" sz="3200" baseline="30000" dirty="0"/>
          </a:p>
          <a:p>
            <a:endParaRPr lang="zh-TW" altLang="en-US" dirty="0"/>
          </a:p>
        </p:txBody>
      </p:sp>
      <p:grpSp>
        <p:nvGrpSpPr>
          <p:cNvPr id="4" name="群組 11">
            <a:extLst>
              <a:ext uri="{FF2B5EF4-FFF2-40B4-BE49-F238E27FC236}">
                <a16:creationId xmlns="" xmlns:a16="http://schemas.microsoft.com/office/drawing/2014/main" id="{53E624BF-827E-421C-8640-7029B89CBBF0}"/>
              </a:ext>
            </a:extLst>
          </p:cNvPr>
          <p:cNvGrpSpPr>
            <a:grpSpLocks/>
          </p:cNvGrpSpPr>
          <p:nvPr/>
        </p:nvGrpSpPr>
        <p:grpSpPr bwMode="auto">
          <a:xfrm>
            <a:off x="6189878" y="3645024"/>
            <a:ext cx="2635477" cy="2634060"/>
            <a:chOff x="5652120" y="2708920"/>
            <a:chExt cx="2952328" cy="2952328"/>
          </a:xfrm>
        </p:grpSpPr>
        <p:sp>
          <p:nvSpPr>
            <p:cNvPr id="5" name="立方體 4">
              <a:extLst>
                <a:ext uri="{FF2B5EF4-FFF2-40B4-BE49-F238E27FC236}">
                  <a16:creationId xmlns="" xmlns:a16="http://schemas.microsoft.com/office/drawing/2014/main" id="{1AF21310-B766-4465-A192-1654A700ADEE}"/>
                </a:ext>
              </a:extLst>
            </p:cNvPr>
            <p:cNvSpPr/>
            <p:nvPr/>
          </p:nvSpPr>
          <p:spPr>
            <a:xfrm>
              <a:off x="5652120" y="2708920"/>
              <a:ext cx="2952328" cy="2952328"/>
            </a:xfrm>
            <a:prstGeom prst="cube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/>
            </a:p>
          </p:txBody>
        </p:sp>
        <p:sp>
          <p:nvSpPr>
            <p:cNvPr id="6" name="文字方塊 10">
              <a:extLst>
                <a:ext uri="{FF2B5EF4-FFF2-40B4-BE49-F238E27FC236}">
                  <a16:creationId xmlns="" xmlns:a16="http://schemas.microsoft.com/office/drawing/2014/main" id="{8D5DA54F-B7E0-4133-BEF2-5E84E5F4C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4519" y="4041961"/>
              <a:ext cx="2283044" cy="93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kumimoji="0" lang="en-US" altLang="zh-TW" sz="4800" dirty="0">
                  <a:latin typeface="Calibri" panose="020F0502020204030204" pitchFamily="34" charset="0"/>
                </a:rPr>
                <a:t>25cm</a:t>
              </a:r>
              <a:r>
                <a:rPr kumimoji="0" lang="en-US" altLang="zh-TW" sz="4800" baseline="30000" dirty="0">
                  <a:latin typeface="Calibri" panose="020F0502020204030204" pitchFamily="34" charset="0"/>
                </a:rPr>
                <a:t>3</a:t>
              </a:r>
              <a:endParaRPr kumimoji="0" lang="zh-TW" altLang="en-US" sz="48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736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idx="1"/>
          </p:nvPr>
        </p:nvSpPr>
        <p:spPr>
          <a:xfrm>
            <a:off x="899592" y="2132856"/>
            <a:ext cx="6048672" cy="4434777"/>
          </a:xfrm>
        </p:spPr>
        <p:txBody>
          <a:bodyPr/>
          <a:lstStyle/>
          <a:p>
            <a:pPr>
              <a:buNone/>
            </a:pPr>
            <a:r>
              <a:rPr lang="zh-TW" altLang="en-US" sz="3200" dirty="0"/>
              <a:t>如果對賽規有任何疑問，請以書面形式提出問題，參照世界賽的做法以</a:t>
            </a:r>
            <a:r>
              <a:rPr lang="en-US" altLang="zh-TW" sz="3200" dirty="0"/>
              <a:t>Q&amp;A</a:t>
            </a:r>
            <a:r>
              <a:rPr lang="zh-TW" altLang="en-US" sz="3200" dirty="0"/>
              <a:t>的形式解答。</a:t>
            </a:r>
            <a:endParaRPr lang="en-US" altLang="zh-TW" sz="3200" dirty="0"/>
          </a:p>
          <a:p>
            <a:endParaRPr lang="zh-TW" altLang="en-US" sz="3200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dirty="0"/>
              <a:t>賽規查詢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89040"/>
            <a:ext cx="7200800" cy="127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32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07704" y="4221088"/>
            <a:ext cx="5324100" cy="647599"/>
          </a:xfrm>
        </p:spPr>
        <p:txBody>
          <a:bodyPr>
            <a:noAutofit/>
          </a:bodyPr>
          <a:lstStyle/>
          <a:p>
            <a:pPr algn="ctr"/>
            <a:r>
              <a:rPr lang="en-US" altLang="zh-TW" sz="6600" dirty="0">
                <a:solidFill>
                  <a:schemeClr val="tx1"/>
                </a:solidFill>
              </a:rPr>
              <a:t>2019</a:t>
            </a:r>
            <a:r>
              <a:rPr lang="zh-TW" altLang="en-US" sz="6600" dirty="0">
                <a:solidFill>
                  <a:schemeClr val="tx1"/>
                </a:solidFill>
              </a:rPr>
              <a:t>主題</a:t>
            </a:r>
            <a:r>
              <a:rPr lang="en-US" altLang="zh-TW" sz="6600" dirty="0">
                <a:solidFill>
                  <a:schemeClr val="tx1"/>
                </a:solidFill>
              </a:rPr>
              <a:t/>
            </a:r>
            <a:br>
              <a:rPr lang="en-US" altLang="zh-TW" sz="6600" dirty="0">
                <a:solidFill>
                  <a:schemeClr val="tx1"/>
                </a:solidFill>
              </a:rPr>
            </a:br>
            <a:r>
              <a:rPr lang="zh-TW" altLang="zh-TW" sz="8800" dirty="0">
                <a:solidFill>
                  <a:schemeClr val="tx1"/>
                </a:solidFill>
              </a:rPr>
              <a:t>智慧城市</a:t>
            </a:r>
            <a:endParaRPr lang="zh-TW" altLang="en-US" sz="8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34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標題 11"/>
          <p:cNvSpPr>
            <a:spLocks noGrp="1"/>
          </p:cNvSpPr>
          <p:nvPr>
            <p:ph type="title"/>
          </p:nvPr>
        </p:nvSpPr>
        <p:spPr>
          <a:xfrm>
            <a:off x="899592" y="1584373"/>
            <a:ext cx="5324100" cy="647599"/>
          </a:xfrm>
        </p:spPr>
        <p:txBody>
          <a:bodyPr>
            <a:normAutofit fontScale="90000"/>
          </a:bodyPr>
          <a:lstStyle/>
          <a:p>
            <a:r>
              <a:rPr kumimoji="1" lang="zh-TW" altLang="en-US" dirty="0">
                <a:solidFill>
                  <a:schemeClr val="tx1"/>
                </a:solidFill>
              </a:rPr>
              <a:t>小學組</a:t>
            </a:r>
            <a:r>
              <a:rPr kumimoji="1" lang="en-US" altLang="zh-TW" dirty="0">
                <a:solidFill>
                  <a:schemeClr val="tx1"/>
                </a:solidFill>
              </a:rPr>
              <a:t> -</a:t>
            </a:r>
            <a:r>
              <a:rPr lang="zh-TW" altLang="zh-TW" dirty="0">
                <a:solidFill>
                  <a:schemeClr val="tx1"/>
                </a:solidFill>
              </a:rPr>
              <a:t>智慧乘客運輸</a:t>
            </a:r>
            <a:endParaRPr kumimoji="1" lang="zh-TW" altLang="en-US" b="0" dirty="0">
              <a:solidFill>
                <a:schemeClr val="tx1"/>
              </a:solidFill>
            </a:endParaRPr>
          </a:p>
        </p:txBody>
      </p:sp>
      <p:sp>
        <p:nvSpPr>
          <p:cNvPr id="8" name="文字版面配置區 5"/>
          <p:cNvSpPr>
            <a:spLocks noGrp="1"/>
          </p:cNvSpPr>
          <p:nvPr>
            <p:ph type="body" idx="1"/>
          </p:nvPr>
        </p:nvSpPr>
        <p:spPr>
          <a:xfrm>
            <a:off x="834973" y="2232445"/>
            <a:ext cx="6781764" cy="2088233"/>
          </a:xfrm>
        </p:spPr>
        <p:txBody>
          <a:bodyPr/>
          <a:lstStyle/>
          <a:p>
            <a:pPr>
              <a:buNone/>
            </a:pPr>
            <a:r>
              <a:rPr lang="en-US" altLang="zh-TW" sz="1800" dirty="0"/>
              <a:t>  </a:t>
            </a:r>
            <a:r>
              <a:rPr lang="zh-TW" altLang="zh-TW" sz="1800" dirty="0"/>
              <a:t>交通自動化的一部分是自駕游。自駕游汽車能夠在沒有人的投入的情況下感知環境和導航。由於機器人控制, 它可以降低事故風險, 避免交通堵塞, 減少駕駛和停車位。未來, 自駕游可以取代計程車和公共交通。</a:t>
            </a:r>
            <a:endParaRPr lang="en-US" altLang="zh-TW" sz="1800" dirty="0"/>
          </a:p>
          <a:p>
            <a:pPr>
              <a:buNone/>
            </a:pPr>
            <a:endParaRPr lang="zh-TW" altLang="zh-TW" sz="1800" dirty="0"/>
          </a:p>
          <a:p>
            <a:endParaRPr lang="zh-TW" altLang="zh-TW" sz="1800" dirty="0"/>
          </a:p>
        </p:txBody>
      </p:sp>
      <p:pic>
        <p:nvPicPr>
          <p:cNvPr id="5" name="Grafik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528589"/>
            <a:ext cx="4968552" cy="3312368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056620" y="5552365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/>
              <a:t>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9279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99592" y="1628800"/>
            <a:ext cx="5324100" cy="647599"/>
          </a:xfrm>
        </p:spPr>
        <p:txBody>
          <a:bodyPr>
            <a:normAutofit fontScale="90000"/>
          </a:bodyPr>
          <a:lstStyle/>
          <a:p>
            <a:r>
              <a:rPr kumimoji="1" lang="zh-TW" altLang="en-US" b="1" dirty="0">
                <a:solidFill>
                  <a:schemeClr val="tx1"/>
                </a:solidFill>
              </a:rPr>
              <a:t>初中組</a:t>
            </a:r>
            <a:r>
              <a:rPr kumimoji="1" lang="en-US" altLang="zh-TW" b="1" dirty="0">
                <a:solidFill>
                  <a:schemeClr val="tx1"/>
                </a:solidFill>
              </a:rPr>
              <a:t> -</a:t>
            </a:r>
            <a:r>
              <a:rPr kumimoji="1" lang="zh-TW" altLang="en-US" b="1" dirty="0">
                <a:solidFill>
                  <a:schemeClr val="tx1"/>
                </a:solidFill>
              </a:rPr>
              <a:t>智能照明</a:t>
            </a:r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599823" y="2132856"/>
            <a:ext cx="6769723" cy="42973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kumimoji="1" lang="zh-TW" altLang="en-US" sz="1600" dirty="0"/>
              <a:t>    </a:t>
            </a:r>
            <a:r>
              <a:rPr kumimoji="1" lang="zh-TW" altLang="en-US" sz="1600" dirty="0" smtClean="0"/>
              <a:t>          在</a:t>
            </a:r>
            <a:r>
              <a:rPr kumimoji="1" lang="zh-TW" altLang="en-US" sz="1600" dirty="0"/>
              <a:t>長期的工作中，行業一直在為無需人工干預的智能係統創建解決方案。 由於開發人員的工作，已經建立了“智能家居”來規范建築物中各種設備和系統的運行。未來，智能家居將由自動移動機器人維護和操作。 機器人將遵循預先編程的指令。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5AB04B44-DDE4-4800-9F42-3D7531336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741077"/>
            <a:ext cx="3816424" cy="290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5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1484784"/>
            <a:ext cx="5324100" cy="647599"/>
          </a:xfrm>
        </p:spPr>
        <p:txBody>
          <a:bodyPr>
            <a:normAutofit fontScale="90000"/>
          </a:bodyPr>
          <a:lstStyle/>
          <a:p>
            <a:r>
              <a:rPr kumimoji="1" lang="zh-TW" altLang="en-US" b="1" dirty="0">
                <a:solidFill>
                  <a:schemeClr val="tx1"/>
                </a:solidFill>
              </a:rPr>
              <a:t>高中組</a:t>
            </a:r>
            <a:r>
              <a:rPr kumimoji="1" lang="en-US" altLang="zh-TW" b="1" dirty="0">
                <a:solidFill>
                  <a:schemeClr val="tx1"/>
                </a:solidFill>
              </a:rPr>
              <a:t> </a:t>
            </a:r>
            <a:r>
              <a:rPr kumimoji="1" lang="mr-IN" altLang="zh-TW" b="1" dirty="0">
                <a:solidFill>
                  <a:schemeClr val="tx1"/>
                </a:solidFill>
              </a:rPr>
              <a:t>–</a:t>
            </a:r>
            <a:r>
              <a:rPr kumimoji="1" lang="zh-TW" altLang="en-US" b="1" dirty="0">
                <a:solidFill>
                  <a:schemeClr val="tx1"/>
                </a:solidFill>
              </a:rPr>
              <a:t>智能網絡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688012" y="2060848"/>
            <a:ext cx="6624736" cy="42973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kumimoji="1" lang="zh-TW" altLang="en-US" sz="1400" dirty="0"/>
              <a:t>    在</a:t>
            </a:r>
            <a:r>
              <a:rPr kumimoji="1" lang="en-US" altLang="zh-TW" sz="1400" dirty="0"/>
              <a:t>IT</a:t>
            </a:r>
            <a:r>
              <a:rPr kumimoji="1" lang="zh-TW" altLang="en-US" sz="1400" dirty="0"/>
              <a:t>數據傳輸中，不僅要提高速度，還要創建能夠智能地適應用戶需求的複雜系統，以便技術對日常用戶隱藏。硬件和軟件解決方案將協同工作以運行未來的網絡。</a:t>
            </a:r>
            <a:endParaRPr kumimoji="1" lang="en-US" altLang="zh-TW" sz="1400" dirty="0"/>
          </a:p>
          <a:p>
            <a:pPr>
              <a:lnSpc>
                <a:spcPct val="150000"/>
              </a:lnSpc>
              <a:buNone/>
            </a:pPr>
            <a:r>
              <a:rPr kumimoji="1" lang="zh-TW" altLang="en-US" sz="1400" dirty="0"/>
              <a:t>   創建這些未來網絡涉及調整當前技術，開發新設備和加強無線技術。只有快速，可靠和安全的系統才能成為未來智能城市的基礎。</a:t>
            </a:r>
            <a:endParaRPr kumimoji="1" lang="en-US" altLang="zh-TW" sz="1400" dirty="0"/>
          </a:p>
          <a:p>
            <a:pPr>
              <a:lnSpc>
                <a:spcPct val="150000"/>
              </a:lnSpc>
            </a:pPr>
            <a:endParaRPr kumimoji="1" lang="zh-TW" altLang="en-US" sz="1400" dirty="0"/>
          </a:p>
        </p:txBody>
      </p:sp>
      <p:pic>
        <p:nvPicPr>
          <p:cNvPr id="6" name="Grafik 1"/>
          <p:cNvPicPr/>
          <p:nvPr/>
        </p:nvPicPr>
        <p:blipFill>
          <a:blip r:embed="rId2"/>
          <a:stretch>
            <a:fillRect/>
          </a:stretch>
        </p:blipFill>
        <p:spPr>
          <a:xfrm>
            <a:off x="2339752" y="3717032"/>
            <a:ext cx="3753304" cy="285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9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版面配置區 1"/>
          <p:cNvSpPr>
            <a:spLocks noGrp="1"/>
          </p:cNvSpPr>
          <p:nvPr>
            <p:ph type="body" idx="1"/>
          </p:nvPr>
        </p:nvSpPr>
        <p:spPr>
          <a:xfrm>
            <a:off x="683568" y="2132856"/>
            <a:ext cx="3442968" cy="4434777"/>
          </a:xfrm>
        </p:spPr>
        <p:txBody>
          <a:bodyPr/>
          <a:lstStyle/>
          <a:p>
            <a:pPr marL="0" indent="0">
              <a:buNone/>
            </a:pPr>
            <a:endParaRPr lang="en-US" altLang="zh-TW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sz="2000" dirty="0">
                <a:solidFill>
                  <a:schemeClr val="tx1"/>
                </a:solidFill>
              </a:rPr>
              <a:t>常規賽場地材質</a:t>
            </a:r>
            <a:r>
              <a:rPr lang="en-US" altLang="zh-TW" sz="2000" dirty="0">
                <a:solidFill>
                  <a:schemeClr val="tx1"/>
                </a:solidFill>
              </a:rPr>
              <a:t>:</a:t>
            </a:r>
            <a:r>
              <a:rPr lang="zh-TW" altLang="en-US" sz="2000" dirty="0">
                <a:solidFill>
                  <a:schemeClr val="tx1"/>
                </a:solidFill>
              </a:rPr>
              <a:t> 內背胶啞膜</a:t>
            </a:r>
            <a:endParaRPr lang="en-US" altLang="zh-TW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sz="2000" dirty="0">
                <a:solidFill>
                  <a:schemeClr val="tx1"/>
                </a:solidFill>
              </a:rPr>
              <a:t>顏色規格可以在賽規中找到。</a:t>
            </a:r>
            <a:endParaRPr lang="en-US" altLang="zh-TW" sz="2000" dirty="0">
              <a:solidFill>
                <a:schemeClr val="tx1"/>
              </a:solidFill>
            </a:endParaRPr>
          </a:p>
          <a:p>
            <a:endParaRPr lang="en-US" altLang="zh-TW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altLang="zh-TW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zh-TW" altLang="en-US" sz="2000" dirty="0">
                <a:solidFill>
                  <a:schemeClr val="tx1"/>
                </a:solidFill>
              </a:rPr>
              <a:t>足球賽場地材質</a:t>
            </a:r>
            <a:r>
              <a:rPr lang="en-US" altLang="zh-TW" sz="2000" dirty="0">
                <a:solidFill>
                  <a:schemeClr val="tx1"/>
                </a:solidFill>
              </a:rPr>
              <a:t>:</a:t>
            </a:r>
            <a:r>
              <a:rPr lang="zh-TW" altLang="en-US" sz="2000" dirty="0">
                <a:solidFill>
                  <a:schemeClr val="tx1"/>
                </a:solidFill>
              </a:rPr>
              <a:t>寶豐行</a:t>
            </a:r>
            <a:r>
              <a:rPr lang="en-US" altLang="zh-TW" sz="2000" dirty="0">
                <a:solidFill>
                  <a:schemeClr val="tx1"/>
                </a:solidFill>
              </a:rPr>
              <a:t>(KK6065)</a:t>
            </a:r>
            <a:r>
              <a:rPr lang="zh-TW" altLang="en-US" sz="2000" dirty="0">
                <a:solidFill>
                  <a:schemeClr val="tx1"/>
                </a:solidFill>
              </a:rPr>
              <a:t>地毯，防守區邊界為黑色。</a:t>
            </a:r>
            <a:endParaRPr lang="en-US" altLang="zh-TW" sz="2000" dirty="0">
              <a:solidFill>
                <a:schemeClr val="tx1"/>
              </a:solidFill>
            </a:endParaRPr>
          </a:p>
          <a:p>
            <a:endParaRPr lang="zh-TW" altLang="en-US" sz="2000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>
                <a:solidFill>
                  <a:schemeClr val="tx1"/>
                </a:solidFill>
              </a:rPr>
              <a:t>場地規格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46" y="2564904"/>
            <a:ext cx="3647811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97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標題 1"/>
          <p:cNvSpPr>
            <a:spLocks noGrp="1"/>
          </p:cNvSpPr>
          <p:nvPr>
            <p:ph type="title"/>
          </p:nvPr>
        </p:nvSpPr>
        <p:spPr>
          <a:xfrm>
            <a:off x="755576" y="1556792"/>
            <a:ext cx="5324100" cy="647599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zh-TW" altLang="en-US" sz="4000" b="1" dirty="0">
                <a:solidFill>
                  <a:schemeClr val="bg2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足球賽</a:t>
            </a:r>
          </a:p>
        </p:txBody>
      </p:sp>
      <p:sp>
        <p:nvSpPr>
          <p:cNvPr id="21506" name="內容版面配置區 2"/>
          <p:cNvSpPr>
            <a:spLocks noGrp="1"/>
          </p:cNvSpPr>
          <p:nvPr>
            <p:ph type="body" idx="1"/>
          </p:nvPr>
        </p:nvSpPr>
        <p:spPr>
          <a:xfrm>
            <a:off x="611560" y="2276872"/>
            <a:ext cx="6830094" cy="525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3.6 If a team leads by 5 goals in a 5 minute half game or 10 goals in a 10 minute half game, the game will be stopped under a mercy ruling and the current scores will be recorded.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4.12 If a robot is touched or removed without the referees permission, a two minute time penalty will occur.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8.9 A maximum of three LEGO omni wheels can be used on a single robot. Use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ofa</a:t>
            </a:r>
            <a:r>
              <a:rPr lang="en-US" altLang="zh-TW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reciprocating kicker in the remaining EV3 output port is strongly recommended.</a:t>
            </a:r>
          </a:p>
          <a:p>
            <a:pPr>
              <a:buNone/>
            </a:pPr>
            <a:endParaRPr lang="en-US" altLang="zh-TW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None/>
            </a:pPr>
            <a:r>
              <a:rPr lang="en-US" altLang="zh-TW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8.18 Batteries will be limited to the grey rechargeable LEGO battery or 6 X AA 1.5 </a:t>
            </a:r>
            <a:r>
              <a:rPr lang="en-US" altLang="zh-TW" sz="1600" dirty="0" err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Vonly</a:t>
            </a:r>
            <a:r>
              <a:rPr lang="en-US" altLang="zh-TW" sz="16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rated batteries. Maximum individual AA Voltage is 1.83V</a:t>
            </a:r>
            <a:endParaRPr lang="zh-TW" altLang="en-US" sz="16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81195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15616" y="1628800"/>
            <a:ext cx="5324100" cy="647599"/>
          </a:xfrm>
        </p:spPr>
        <p:txBody>
          <a:bodyPr>
            <a:noAutofit/>
          </a:bodyPr>
          <a:lstStyle/>
          <a:p>
            <a:r>
              <a:rPr lang="en-US" altLang="zh-TW" sz="4400" b="1" dirty="0">
                <a:solidFill>
                  <a:schemeClr val="tx1"/>
                </a:solidFill>
              </a:rPr>
              <a:t>ARC</a:t>
            </a:r>
            <a:endParaRPr lang="zh-TW" altLang="en-US" sz="4400" b="1" dirty="0">
              <a:solidFill>
                <a:schemeClr val="tx1"/>
              </a:solidFill>
            </a:endParaRP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50" y="2156032"/>
            <a:ext cx="7550174" cy="4297303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sz="2400" dirty="0">
                <a:solidFill>
                  <a:schemeClr val="tx1"/>
                </a:solidFill>
              </a:rPr>
              <a:t>挑戰在於製造一種能夠在機器人中獲得盡可能多的分數的機器人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TW" sz="2400" dirty="0">
                <a:solidFill>
                  <a:schemeClr val="tx1"/>
                </a:solidFill>
              </a:rPr>
              <a:t>Tetris®</a:t>
            </a:r>
            <a:r>
              <a:rPr lang="zh-TW" altLang="en-US" sz="2400" dirty="0">
                <a:solidFill>
                  <a:schemeClr val="tx1"/>
                </a:solidFill>
              </a:rPr>
              <a:t>遊戲版本稱為</a:t>
            </a:r>
            <a:r>
              <a:rPr lang="en-US" altLang="zh-TW" sz="2400" dirty="0" err="1">
                <a:solidFill>
                  <a:schemeClr val="tx1"/>
                </a:solidFill>
              </a:rPr>
              <a:t>Tetrastack</a:t>
            </a:r>
            <a:r>
              <a:rPr lang="zh-TW" altLang="en-US" sz="2400" dirty="0">
                <a:solidFill>
                  <a:schemeClr val="tx1"/>
                </a:solidFill>
              </a:rPr>
              <a:t>。 機器人將定位，識別和堆疊在堆疊形式中稱為四管的互鎖彩色形狀 </a:t>
            </a:r>
            <a:r>
              <a:rPr lang="en-US" altLang="zh-TW" sz="2400" dirty="0">
                <a:solidFill>
                  <a:schemeClr val="tx1"/>
                </a:solidFill>
              </a:rPr>
              <a:t>- </a:t>
            </a:r>
            <a:r>
              <a:rPr lang="zh-TW" altLang="en-US" sz="2400" dirty="0">
                <a:solidFill>
                  <a:schemeClr val="tx1"/>
                </a:solidFill>
              </a:rPr>
              <a:t>矩形直立的盒子。</a:t>
            </a:r>
          </a:p>
        </p:txBody>
      </p:sp>
      <p:pic>
        <p:nvPicPr>
          <p:cNvPr id="2050" name="Picture 2" descr="ãARC WROãçåçæå°çµæ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149080"/>
            <a:ext cx="4426376" cy="248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75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5576" y="1628800"/>
            <a:ext cx="5324100" cy="647599"/>
          </a:xfrm>
        </p:spPr>
        <p:txBody>
          <a:bodyPr>
            <a:noAutofit/>
          </a:bodyPr>
          <a:lstStyle/>
          <a:p>
            <a:r>
              <a:rPr lang="en-US" altLang="zh-TW" b="1" dirty="0">
                <a:solidFill>
                  <a:schemeClr val="tx1"/>
                </a:solidFill>
              </a:rPr>
              <a:t>WRO</a:t>
            </a:r>
            <a:r>
              <a:rPr lang="zh-TW" altLang="en-US" b="1" dirty="0">
                <a:solidFill>
                  <a:schemeClr val="tx1"/>
                </a:solidFill>
              </a:rPr>
              <a:t>澳門區選拔賽的安排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11560" y="2348880"/>
            <a:ext cx="6758086" cy="4297303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400" dirty="0">
                <a:solidFill>
                  <a:schemeClr val="tx1"/>
                </a:solidFill>
              </a:rPr>
              <a:t>1.</a:t>
            </a:r>
            <a:r>
              <a:rPr lang="zh-TW" altLang="en-US" sz="2400" dirty="0">
                <a:solidFill>
                  <a:schemeClr val="tx1"/>
                </a:solidFill>
              </a:rPr>
              <a:t> </a:t>
            </a:r>
            <a:r>
              <a:rPr lang="en-US" altLang="zh-TW" sz="2400" dirty="0">
                <a:solidFill>
                  <a:schemeClr val="tx1"/>
                </a:solidFill>
              </a:rPr>
              <a:t>2019</a:t>
            </a:r>
            <a:r>
              <a:rPr lang="zh-TW" altLang="en-US" sz="2400" dirty="0">
                <a:solidFill>
                  <a:schemeClr val="tx1"/>
                </a:solidFill>
              </a:rPr>
              <a:t>年</a:t>
            </a:r>
            <a:r>
              <a:rPr lang="en-US" altLang="zh-TW" sz="2400" dirty="0">
                <a:solidFill>
                  <a:schemeClr val="tx1"/>
                </a:solidFill>
              </a:rPr>
              <a:t>4</a:t>
            </a:r>
            <a:r>
              <a:rPr lang="zh-TW" altLang="en-US" sz="2400" dirty="0">
                <a:solidFill>
                  <a:schemeClr val="tx1"/>
                </a:solidFill>
              </a:rPr>
              <a:t>月會舉行小學組的常規賽工作坊。</a:t>
            </a:r>
            <a:endParaRPr lang="en-US" altLang="zh-TW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400" dirty="0">
                <a:solidFill>
                  <a:schemeClr val="tx1"/>
                </a:solidFill>
              </a:rPr>
              <a:t>2.</a:t>
            </a:r>
            <a:r>
              <a:rPr lang="zh-TW" altLang="en-US" sz="2400" dirty="0">
                <a:solidFill>
                  <a:schemeClr val="tx1"/>
                </a:solidFill>
              </a:rPr>
              <a:t> </a:t>
            </a:r>
            <a:r>
              <a:rPr lang="en-US" altLang="zh-TW" sz="2400" dirty="0">
                <a:solidFill>
                  <a:schemeClr val="tx1"/>
                </a:solidFill>
              </a:rPr>
              <a:t>2019</a:t>
            </a:r>
            <a:r>
              <a:rPr lang="zh-TW" altLang="en-US" sz="2400" dirty="0">
                <a:solidFill>
                  <a:schemeClr val="tx1"/>
                </a:solidFill>
              </a:rPr>
              <a:t>年</a:t>
            </a:r>
            <a:r>
              <a:rPr lang="en-US" altLang="zh-TW" sz="2400" dirty="0">
                <a:solidFill>
                  <a:schemeClr val="tx1"/>
                </a:solidFill>
              </a:rPr>
              <a:t>5</a:t>
            </a:r>
            <a:r>
              <a:rPr lang="zh-TW" altLang="en-US" sz="2400" dirty="0">
                <a:solidFill>
                  <a:schemeClr val="tx1"/>
                </a:solidFill>
              </a:rPr>
              <a:t>月會舉行足球賽的工作坊。</a:t>
            </a:r>
            <a:endParaRPr lang="en-US" altLang="zh-TW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400" dirty="0">
                <a:solidFill>
                  <a:schemeClr val="tx1"/>
                </a:solidFill>
              </a:rPr>
              <a:t>3. 2019</a:t>
            </a:r>
            <a:r>
              <a:rPr lang="zh-TW" altLang="en-US" sz="2400" dirty="0">
                <a:solidFill>
                  <a:schemeClr val="tx1"/>
                </a:solidFill>
              </a:rPr>
              <a:t>年澳門區選拔賽將安排在</a:t>
            </a:r>
            <a:r>
              <a:rPr lang="en-US" altLang="zh-TW" sz="2400" dirty="0">
                <a:solidFill>
                  <a:schemeClr val="tx1"/>
                </a:solidFill>
              </a:rPr>
              <a:t>2019</a:t>
            </a:r>
            <a:r>
              <a:rPr lang="zh-TW" altLang="en-US" sz="2400" dirty="0">
                <a:solidFill>
                  <a:schemeClr val="tx1"/>
                </a:solidFill>
              </a:rPr>
              <a:t>年</a:t>
            </a:r>
            <a:r>
              <a:rPr lang="en-US" altLang="zh-TW" sz="2400" dirty="0">
                <a:solidFill>
                  <a:schemeClr val="tx1"/>
                </a:solidFill>
              </a:rPr>
              <a:t>7</a:t>
            </a:r>
            <a:r>
              <a:rPr lang="zh-TW" altLang="en-US" sz="2400" dirty="0">
                <a:solidFill>
                  <a:schemeClr val="tx1"/>
                </a:solidFill>
              </a:rPr>
              <a:t>月中旬舉行。</a:t>
            </a:r>
            <a:endParaRPr lang="en-US" altLang="zh-TW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400" dirty="0">
                <a:solidFill>
                  <a:schemeClr val="tx1"/>
                </a:solidFill>
              </a:rPr>
              <a:t>4.</a:t>
            </a:r>
            <a:r>
              <a:rPr lang="zh-TW" altLang="en-US" sz="2400" dirty="0">
                <a:solidFill>
                  <a:schemeClr val="tx1"/>
                </a:solidFill>
              </a:rPr>
              <a:t> </a:t>
            </a:r>
            <a:r>
              <a:rPr lang="en-US" altLang="zh-TW" sz="2400" dirty="0">
                <a:solidFill>
                  <a:schemeClr val="tx1"/>
                </a:solidFill>
              </a:rPr>
              <a:t>2019</a:t>
            </a:r>
            <a:r>
              <a:rPr lang="zh-TW" altLang="en-US" sz="2400" dirty="0">
                <a:solidFill>
                  <a:schemeClr val="tx1"/>
                </a:solidFill>
              </a:rPr>
              <a:t>年澳門國際邀請賽將安排在</a:t>
            </a:r>
            <a:r>
              <a:rPr lang="en-US" altLang="zh-TW" sz="2400" dirty="0">
                <a:solidFill>
                  <a:schemeClr val="tx1"/>
                </a:solidFill>
              </a:rPr>
              <a:t>10</a:t>
            </a:r>
            <a:r>
              <a:rPr lang="zh-TW" altLang="en-US" sz="2400" dirty="0">
                <a:solidFill>
                  <a:schemeClr val="tx1"/>
                </a:solidFill>
              </a:rPr>
              <a:t>月中旬於科技週中舉行。</a:t>
            </a:r>
            <a:endParaRPr lang="en-US" altLang="zh-TW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400" dirty="0">
                <a:solidFill>
                  <a:schemeClr val="tx1"/>
                </a:solidFill>
              </a:rPr>
              <a:t>6. 2019</a:t>
            </a:r>
            <a:r>
              <a:rPr lang="zh-TW" altLang="en-US" sz="2400" dirty="0">
                <a:solidFill>
                  <a:schemeClr val="tx1"/>
                </a:solidFill>
              </a:rPr>
              <a:t>年</a:t>
            </a:r>
            <a:r>
              <a:rPr lang="en-US" altLang="zh-TW" sz="2400" dirty="0">
                <a:solidFill>
                  <a:schemeClr val="tx1"/>
                </a:solidFill>
              </a:rPr>
              <a:t>10</a:t>
            </a:r>
            <a:r>
              <a:rPr lang="zh-TW" altLang="en-US" sz="2400" dirty="0">
                <a:solidFill>
                  <a:schemeClr val="tx1"/>
                </a:solidFill>
              </a:rPr>
              <a:t>月會舉行世界賽工作坊。</a:t>
            </a:r>
            <a:endParaRPr lang="en-US" altLang="zh-TW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400" dirty="0">
                <a:solidFill>
                  <a:schemeClr val="tx1"/>
                </a:solidFill>
              </a:rPr>
              <a:t>7.</a:t>
            </a:r>
            <a:r>
              <a:rPr lang="zh-TW" altLang="en-US" sz="2400" dirty="0">
                <a:solidFill>
                  <a:schemeClr val="tx1"/>
                </a:solidFill>
              </a:rPr>
              <a:t> </a:t>
            </a:r>
            <a:r>
              <a:rPr lang="en-US" altLang="zh-TW" sz="2400" dirty="0">
                <a:solidFill>
                  <a:schemeClr val="tx1"/>
                </a:solidFill>
              </a:rPr>
              <a:t>11</a:t>
            </a:r>
            <a:r>
              <a:rPr lang="zh-TW" altLang="en-US" sz="2400" dirty="0">
                <a:solidFill>
                  <a:schemeClr val="tx1"/>
                </a:solidFill>
              </a:rPr>
              <a:t>月世界賽將會在匈牙利舉行。</a:t>
            </a:r>
            <a:endParaRPr lang="en-US" altLang="zh-TW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endParaRPr lang="zh-TW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35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63F8DA47-041E-4153-A308-19275C938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700808"/>
            <a:ext cx="5324100" cy="647599"/>
          </a:xfrm>
        </p:spPr>
        <p:txBody>
          <a:bodyPr>
            <a:noAutofit/>
          </a:bodyPr>
          <a:lstStyle/>
          <a:p>
            <a:r>
              <a:rPr lang="en-US" altLang="zh-TW" b="1" dirty="0">
                <a:solidFill>
                  <a:schemeClr val="tx1"/>
                </a:solidFill>
              </a:rPr>
              <a:t>2019</a:t>
            </a:r>
            <a:r>
              <a:rPr lang="zh-TW" altLang="en-US" b="1" dirty="0">
                <a:solidFill>
                  <a:schemeClr val="tx1"/>
                </a:solidFill>
              </a:rPr>
              <a:t>世界賽的出線權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F2276C5D-C647-41BF-B875-11877102B3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350" y="1988367"/>
            <a:ext cx="6542062" cy="4297304"/>
          </a:xfrm>
        </p:spPr>
        <p:txBody>
          <a:bodyPr/>
          <a:lstStyle/>
          <a:p>
            <a:endParaRPr lang="zh-TW" altLang="en-US" dirty="0"/>
          </a:p>
        </p:txBody>
      </p:sp>
      <p:graphicFrame>
        <p:nvGraphicFramePr>
          <p:cNvPr id="4" name="表格 3">
            <a:extLst>
              <a:ext uri="{FF2B5EF4-FFF2-40B4-BE49-F238E27FC236}">
                <a16:creationId xmlns="" xmlns:a16="http://schemas.microsoft.com/office/drawing/2014/main" id="{8B87A0CB-69F8-42DB-8F89-992A43D659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535675"/>
              </p:ext>
            </p:extLst>
          </p:nvPr>
        </p:nvGraphicFramePr>
        <p:xfrm>
          <a:off x="971600" y="2564904"/>
          <a:ext cx="6096000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1573873523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409432116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1824933163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1322346282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</a:rPr>
                        <a:t>常規賽名額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2026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</a:rPr>
                        <a:t>參賽隊伍數量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5-99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100-199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200+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5362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</a:rPr>
                        <a:t>出線名額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12740714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="" xmlns:a16="http://schemas.microsoft.com/office/drawing/2014/main" id="{94A66084-6BCF-4AD0-92A3-F11193762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720360"/>
              </p:ext>
            </p:extLst>
          </p:nvPr>
        </p:nvGraphicFramePr>
        <p:xfrm>
          <a:off x="971600" y="3845089"/>
          <a:ext cx="6096000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1525486391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3639233284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1712229515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28605070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</a:rPr>
                        <a:t>創意賽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3862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</a:rPr>
                        <a:t>參賽隊伍數量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5-39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40-99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100+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6806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</a:rPr>
                        <a:t>出線名額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77785810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="" xmlns:a16="http://schemas.microsoft.com/office/drawing/2014/main" id="{316BC002-5246-4BD4-9E6E-8E51CEE53C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74796"/>
              </p:ext>
            </p:extLst>
          </p:nvPr>
        </p:nvGraphicFramePr>
        <p:xfrm>
          <a:off x="971600" y="5087900"/>
          <a:ext cx="6096000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24000">
                  <a:extLst>
                    <a:ext uri="{9D8B030D-6E8A-4147-A177-3AD203B41FA5}">
                      <a16:colId xmlns="" xmlns:a16="http://schemas.microsoft.com/office/drawing/2014/main" val="19006832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516755916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1547105305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052819275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</a:rPr>
                        <a:t>足球賽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9971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</a:rPr>
                        <a:t>參賽隊伍數量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5-39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40-149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150+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3036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600" b="1" dirty="0">
                          <a:solidFill>
                            <a:schemeClr val="tx1"/>
                          </a:solidFill>
                        </a:rPr>
                        <a:t>出線名額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zh-TW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68801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13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1772816"/>
            <a:ext cx="5324100" cy="647599"/>
          </a:xfrm>
        </p:spPr>
        <p:txBody>
          <a:bodyPr>
            <a:noAutofit/>
          </a:bodyPr>
          <a:lstStyle/>
          <a:p>
            <a:r>
              <a:rPr lang="en-US" altLang="zh-TW" sz="3600" b="1" dirty="0">
                <a:solidFill>
                  <a:schemeClr val="tx1"/>
                </a:solidFill>
              </a:rPr>
              <a:t>2019</a:t>
            </a:r>
            <a:r>
              <a:rPr lang="zh-TW" altLang="en-US" sz="3600" b="1" dirty="0">
                <a:solidFill>
                  <a:schemeClr val="tx1"/>
                </a:solidFill>
              </a:rPr>
              <a:t>世界賽的出線權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27484" y="2516072"/>
            <a:ext cx="5324100" cy="4297303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lang="zh-TW" altLang="en-US" sz="2000" dirty="0">
                <a:solidFill>
                  <a:schemeClr val="tx1"/>
                </a:solidFill>
              </a:rPr>
              <a:t>每間學校在每個大項只能取得一個出線權。</a:t>
            </a:r>
            <a:endParaRPr lang="en-US" altLang="zh-TW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000" dirty="0">
                <a:solidFill>
                  <a:schemeClr val="tx1"/>
                </a:solidFill>
              </a:rPr>
              <a:t>(</a:t>
            </a:r>
            <a:r>
              <a:rPr lang="zh-TW" altLang="en-US" sz="2000" dirty="0">
                <a:solidFill>
                  <a:schemeClr val="tx1"/>
                </a:solidFill>
              </a:rPr>
              <a:t>中、小學視為同一所學校</a:t>
            </a:r>
            <a:r>
              <a:rPr lang="en-US" altLang="zh-TW" sz="2000" dirty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000" dirty="0">
                <a:solidFill>
                  <a:schemeClr val="tx1"/>
                </a:solidFill>
              </a:rPr>
              <a:t>WRO</a:t>
            </a:r>
            <a:r>
              <a:rPr lang="zh-TW" altLang="en-US" sz="2000" dirty="0">
                <a:solidFill>
                  <a:schemeClr val="tx1"/>
                </a:solidFill>
              </a:rPr>
              <a:t>澳門區的選拔賽一共有四個大項，分別是公開賽</a:t>
            </a:r>
            <a:r>
              <a:rPr lang="en-US" altLang="zh-TW" sz="2000" dirty="0">
                <a:solidFill>
                  <a:schemeClr val="tx1"/>
                </a:solidFill>
              </a:rPr>
              <a:t>(</a:t>
            </a:r>
            <a:r>
              <a:rPr lang="zh-TW" altLang="en-US" sz="2000" dirty="0">
                <a:solidFill>
                  <a:schemeClr val="tx1"/>
                </a:solidFill>
              </a:rPr>
              <a:t>創意賽</a:t>
            </a:r>
            <a:r>
              <a:rPr lang="en-US" altLang="zh-TW" sz="2000" dirty="0">
                <a:solidFill>
                  <a:schemeClr val="tx1"/>
                </a:solidFill>
              </a:rPr>
              <a:t>)</a:t>
            </a:r>
            <a:r>
              <a:rPr lang="zh-TW" altLang="en-US" sz="2000" dirty="0">
                <a:solidFill>
                  <a:schemeClr val="tx1"/>
                </a:solidFill>
              </a:rPr>
              <a:t>、足球賽、</a:t>
            </a:r>
            <a:r>
              <a:rPr lang="en-US" altLang="zh-TW" sz="2000" dirty="0">
                <a:solidFill>
                  <a:schemeClr val="tx1"/>
                </a:solidFill>
              </a:rPr>
              <a:t>ARC</a:t>
            </a:r>
            <a:r>
              <a:rPr lang="zh-TW" altLang="en-US" sz="2000" dirty="0">
                <a:solidFill>
                  <a:schemeClr val="tx1"/>
                </a:solidFill>
              </a:rPr>
              <a:t>和常規賽。</a:t>
            </a:r>
            <a:endParaRPr lang="en-US" altLang="zh-TW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zh-TW" altLang="en-US" sz="2000" dirty="0">
                <a:solidFill>
                  <a:schemeClr val="tx1"/>
                </a:solidFill>
              </a:rPr>
              <a:t>同一間學校最多可以得到四個出線權。</a:t>
            </a:r>
            <a:endParaRPr lang="en-US" altLang="zh-TW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lang="en-US" altLang="zh-TW" sz="2000" dirty="0">
                <a:solidFill>
                  <a:schemeClr val="tx1"/>
                </a:solidFill>
              </a:rPr>
              <a:t>2019</a:t>
            </a:r>
            <a:r>
              <a:rPr lang="zh-TW" altLang="en-US" sz="2000" dirty="0">
                <a:solidFill>
                  <a:schemeClr val="tx1"/>
                </a:solidFill>
              </a:rPr>
              <a:t>年</a:t>
            </a:r>
            <a:r>
              <a:rPr lang="en-US" altLang="zh-TW" sz="2000" dirty="0">
                <a:solidFill>
                  <a:schemeClr val="tx1"/>
                </a:solidFill>
              </a:rPr>
              <a:t>WEDO</a:t>
            </a:r>
            <a:r>
              <a:rPr lang="zh-TW" altLang="en-US" sz="2000" dirty="0">
                <a:solidFill>
                  <a:schemeClr val="tx1"/>
                </a:solidFill>
              </a:rPr>
              <a:t>項目沒有世界賽。</a:t>
            </a:r>
            <a:endParaRPr lang="en-US" altLang="zh-TW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64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>
          <a:xfrm>
            <a:off x="611560" y="1196752"/>
            <a:ext cx="7845899" cy="1512168"/>
          </a:xfrm>
        </p:spPr>
        <p:txBody>
          <a:bodyPr>
            <a:normAutofit/>
          </a:bodyPr>
          <a:lstStyle/>
          <a:p>
            <a:r>
              <a:rPr lang="zh-TW" altLang="en-US" sz="2000" dirty="0"/>
              <a:t>查詢網址：</a:t>
            </a:r>
            <a:endParaRPr lang="en-US" altLang="zh-TW" sz="2000" dirty="0"/>
          </a:p>
          <a:p>
            <a:r>
              <a:rPr lang="zh-TW" altLang="en-US" sz="2000" dirty="0"/>
              <a:t>學會網站：</a:t>
            </a:r>
            <a:r>
              <a:rPr lang="en-US" altLang="zh-TW" sz="2000" dirty="0"/>
              <a:t>www.mstiea.org.mo</a:t>
            </a:r>
          </a:p>
          <a:p>
            <a:r>
              <a:rPr lang="zh-TW" altLang="en-US" sz="2000" dirty="0">
                <a:hlinkClick r:id="rId2"/>
              </a:rPr>
              <a:t>學會專頁：</a:t>
            </a:r>
            <a:r>
              <a:rPr lang="en-US" altLang="zh-TW" sz="2000" dirty="0">
                <a:hlinkClick r:id="rId2"/>
              </a:rPr>
              <a:t>https://www.facebook.com/mstieamo/</a:t>
            </a:r>
            <a:endParaRPr lang="en-US" altLang="zh-TW" sz="2000" dirty="0"/>
          </a:p>
        </p:txBody>
      </p:sp>
      <p:pic>
        <p:nvPicPr>
          <p:cNvPr id="5" name="圖片 4" descr="螢幕快照 2017-05-05 上午10.28.25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82891"/>
          <a:stretch/>
        </p:blipFill>
        <p:spPr>
          <a:xfrm>
            <a:off x="683568" y="2924944"/>
            <a:ext cx="1656184" cy="1135296"/>
          </a:xfrm>
          <a:prstGeom prst="rect">
            <a:avLst/>
          </a:prstGeom>
        </p:spPr>
      </p:pic>
      <p:pic>
        <p:nvPicPr>
          <p:cNvPr id="4" name="圖片 3" descr="一張含有 美工圖案 的圖片&#10;&#10;描述是以高可信度產生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140375"/>
            <a:ext cx="1879304" cy="91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45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2591</TotalTime>
  <Words>1303</Words>
  <Application>Microsoft Office PowerPoint</Application>
  <PresentationFormat>如螢幕大小 (4:3)</PresentationFormat>
  <Paragraphs>182</Paragraphs>
  <Slides>28</Slides>
  <Notes>1</Notes>
  <HiddenSlides>1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28</vt:i4>
      </vt:variant>
    </vt:vector>
  </HeadingPairs>
  <TitlesOfParts>
    <vt:vector size="29" baseType="lpstr">
      <vt:lpstr>流線</vt:lpstr>
      <vt:lpstr>MACAU 2019</vt:lpstr>
      <vt:lpstr>簡介會內容</vt:lpstr>
      <vt:lpstr>世界奧林匹克機械人競賽</vt:lpstr>
      <vt:lpstr>國際賽</vt:lpstr>
      <vt:lpstr>2019國際賽</vt:lpstr>
      <vt:lpstr>PowerPoint 簡報</vt:lpstr>
      <vt:lpstr>PowerPoint 簡報</vt:lpstr>
      <vt:lpstr>比賽項目</vt:lpstr>
      <vt:lpstr>隊伍</vt:lpstr>
      <vt:lpstr>隊伍定義</vt:lpstr>
      <vt:lpstr>教練定義</vt:lpstr>
      <vt:lpstr>年齡組類別 </vt:lpstr>
      <vt:lpstr>比賽器材</vt:lpstr>
      <vt:lpstr>PowerPoint 簡報</vt:lpstr>
      <vt:lpstr>創意賽尺寸要求</vt:lpstr>
      <vt:lpstr>常規賽機械人尺寸要求</vt:lpstr>
      <vt:lpstr>賽規查詢</vt:lpstr>
      <vt:lpstr>2019主題 智慧城市</vt:lpstr>
      <vt:lpstr>小學組 -智慧乘客運輸</vt:lpstr>
      <vt:lpstr>初中組 -智能照明</vt:lpstr>
      <vt:lpstr>高中組 –智能網絡</vt:lpstr>
      <vt:lpstr>場地規格</vt:lpstr>
      <vt:lpstr>足球賽</vt:lpstr>
      <vt:lpstr>ARC</vt:lpstr>
      <vt:lpstr>WRO澳門區選拔賽的安排</vt:lpstr>
      <vt:lpstr>2019世界賽的出線權</vt:lpstr>
      <vt:lpstr>2019世界賽的出線權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Semi-B</dc:creator>
  <cp:lastModifiedBy>POK</cp:lastModifiedBy>
  <cp:revision>207</cp:revision>
  <dcterms:created xsi:type="dcterms:W3CDTF">2013-06-11T08:35:58Z</dcterms:created>
  <dcterms:modified xsi:type="dcterms:W3CDTF">2019-01-18T11:53:02Z</dcterms:modified>
</cp:coreProperties>
</file>