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9"/>
  </p:notesMasterIdLst>
  <p:sldIdLst>
    <p:sldId id="262" r:id="rId2"/>
    <p:sldId id="263" r:id="rId3"/>
    <p:sldId id="279" r:id="rId4"/>
    <p:sldId id="265" r:id="rId5"/>
    <p:sldId id="258" r:id="rId6"/>
    <p:sldId id="259" r:id="rId7"/>
    <p:sldId id="261" r:id="rId8"/>
    <p:sldId id="266" r:id="rId9"/>
    <p:sldId id="269" r:id="rId10"/>
    <p:sldId id="278" r:id="rId11"/>
    <p:sldId id="272" r:id="rId12"/>
    <p:sldId id="273" r:id="rId13"/>
    <p:sldId id="274" r:id="rId14"/>
    <p:sldId id="276" r:id="rId15"/>
    <p:sldId id="275" r:id="rId16"/>
    <p:sldId id="280" r:id="rId17"/>
    <p:sldId id="268" r:id="rId18"/>
  </p:sldIdLst>
  <p:sldSz cx="12192000" cy="6858000"/>
  <p:notesSz cx="6858000" cy="9144000"/>
  <p:defaultTextStyle>
    <a:defPPr>
      <a:defRPr lang="zh-M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D129"/>
    <a:srgbClr val="E3C74C"/>
    <a:srgbClr val="F9D650"/>
    <a:srgbClr val="DCBD44"/>
    <a:srgbClr val="DC844A"/>
    <a:srgbClr val="ED2E45"/>
    <a:srgbClr val="2AB7DC"/>
    <a:srgbClr val="09D0D9"/>
    <a:srgbClr val="30C4C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中等深淺樣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無樣式、無格線">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D7B26C5-4107-4FEC-AEDC-1716B250A1EF}" styleName="淺色樣式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7E9639D4-E3E2-4D34-9284-5A2195B3D0D7}" styleName="淺色樣式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770"/>
    <p:restoredTop sz="94663"/>
  </p:normalViewPr>
  <p:slideViewPr>
    <p:cSldViewPr snapToGrid="0" snapToObjects="1">
      <p:cViewPr varScale="1">
        <p:scale>
          <a:sx n="58" d="100"/>
          <a:sy n="58" d="100"/>
        </p:scale>
        <p:origin x="808" y="28"/>
      </p:cViewPr>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8FD8A47-E473-F74F-A399-E836025BB144}" type="doc">
      <dgm:prSet loTypeId="urn:microsoft.com/office/officeart/2005/8/layout/hierarchy3" loCatId="list" qsTypeId="urn:microsoft.com/office/officeart/2005/8/quickstyle/simple1" qsCatId="simple" csTypeId="urn:microsoft.com/office/officeart/2005/8/colors/accent0_1" csCatId="mainScheme" phldr="1"/>
      <dgm:spPr/>
      <dgm:t>
        <a:bodyPr/>
        <a:lstStyle/>
        <a:p>
          <a:endParaRPr lang="zh-TW" altLang="en-US"/>
        </a:p>
      </dgm:t>
    </dgm:pt>
    <dgm:pt modelId="{EA45CE4A-3F86-B740-8D4D-C17659499DBD}">
      <dgm:prSet phldrT="[文字]"/>
      <dgm:spPr>
        <a:solidFill>
          <a:schemeClr val="accent4">
            <a:lumMod val="40000"/>
            <a:lumOff val="60000"/>
          </a:schemeClr>
        </a:solidFill>
      </dgm:spPr>
      <dgm:t>
        <a:bodyPr/>
        <a:lstStyle/>
        <a:p>
          <a:r>
            <a:rPr lang="zh-TW" altLang="en-US" dirty="0">
              <a:solidFill>
                <a:schemeClr val="tx2"/>
              </a:solidFill>
              <a:latin typeface="Microsoft YaHei" panose="020B0503020204020204" pitchFamily="34" charset="-122"/>
              <a:ea typeface="Microsoft YaHei" panose="020B0503020204020204" pitchFamily="34" charset="-122"/>
            </a:rPr>
            <a:t>常規賽</a:t>
          </a:r>
        </a:p>
      </dgm:t>
    </dgm:pt>
    <dgm:pt modelId="{E42A61EB-40AB-C143-9E4C-00E01CA88AE8}" type="parTrans" cxnId="{0EA7BE2F-6858-FF44-8FC3-A49B57924A0B}">
      <dgm:prSet/>
      <dgm:spPr/>
      <dgm:t>
        <a:bodyPr/>
        <a:lstStyle/>
        <a:p>
          <a:endParaRPr lang="zh-TW" altLang="en-US">
            <a:solidFill>
              <a:schemeClr val="tx2"/>
            </a:solidFill>
            <a:latin typeface="Microsoft YaHei" panose="020B0503020204020204" pitchFamily="34" charset="-122"/>
            <a:ea typeface="Microsoft YaHei" panose="020B0503020204020204" pitchFamily="34" charset="-122"/>
          </a:endParaRPr>
        </a:p>
      </dgm:t>
    </dgm:pt>
    <dgm:pt modelId="{79A59A58-6722-C048-BE8A-014DA600484B}" type="sibTrans" cxnId="{0EA7BE2F-6858-FF44-8FC3-A49B57924A0B}">
      <dgm:prSet/>
      <dgm:spPr/>
      <dgm:t>
        <a:bodyPr/>
        <a:lstStyle/>
        <a:p>
          <a:endParaRPr lang="zh-TW" altLang="en-US">
            <a:solidFill>
              <a:schemeClr val="tx2"/>
            </a:solidFill>
            <a:latin typeface="Microsoft YaHei" panose="020B0503020204020204" pitchFamily="34" charset="-122"/>
            <a:ea typeface="Microsoft YaHei" panose="020B0503020204020204" pitchFamily="34" charset="-122"/>
          </a:endParaRPr>
        </a:p>
      </dgm:t>
    </dgm:pt>
    <dgm:pt modelId="{427C8A23-2851-7C42-B3CA-B2BAB398B6B7}">
      <dgm:prSet phldrT="[文字]"/>
      <dgm:spPr>
        <a:solidFill>
          <a:schemeClr val="bg1">
            <a:alpha val="90000"/>
          </a:schemeClr>
        </a:solidFill>
      </dgm:spPr>
      <dgm:t>
        <a:bodyPr/>
        <a:lstStyle/>
        <a:p>
          <a:r>
            <a:rPr lang="zh-TW" altLang="en-US" dirty="0">
              <a:solidFill>
                <a:schemeClr val="tx2"/>
              </a:solidFill>
              <a:latin typeface="Microsoft YaHei" panose="020B0503020204020204" pitchFamily="34" charset="-122"/>
              <a:ea typeface="Microsoft YaHei" panose="020B0503020204020204" pitchFamily="34" charset="-122"/>
            </a:rPr>
            <a:t>小學組</a:t>
          </a:r>
        </a:p>
      </dgm:t>
    </dgm:pt>
    <dgm:pt modelId="{1ED06240-4452-284C-8B29-A49AC82E5A45}" type="parTrans" cxnId="{166EEFC8-4EA4-2348-B443-D4EC4920A87A}">
      <dgm:prSet/>
      <dgm:spPr/>
      <dgm:t>
        <a:bodyPr/>
        <a:lstStyle/>
        <a:p>
          <a:endParaRPr lang="zh-TW" altLang="en-US">
            <a:solidFill>
              <a:schemeClr val="tx2"/>
            </a:solidFill>
            <a:latin typeface="Microsoft YaHei" panose="020B0503020204020204" pitchFamily="34" charset="-122"/>
            <a:ea typeface="Microsoft YaHei" panose="020B0503020204020204" pitchFamily="34" charset="-122"/>
          </a:endParaRPr>
        </a:p>
      </dgm:t>
    </dgm:pt>
    <dgm:pt modelId="{7ED95CC0-5640-2F42-AD7A-61C31FF854CE}" type="sibTrans" cxnId="{166EEFC8-4EA4-2348-B443-D4EC4920A87A}">
      <dgm:prSet/>
      <dgm:spPr/>
      <dgm:t>
        <a:bodyPr/>
        <a:lstStyle/>
        <a:p>
          <a:endParaRPr lang="zh-TW" altLang="en-US">
            <a:solidFill>
              <a:schemeClr val="tx2"/>
            </a:solidFill>
            <a:latin typeface="Microsoft YaHei" panose="020B0503020204020204" pitchFamily="34" charset="-122"/>
            <a:ea typeface="Microsoft YaHei" panose="020B0503020204020204" pitchFamily="34" charset="-122"/>
          </a:endParaRPr>
        </a:p>
      </dgm:t>
    </dgm:pt>
    <dgm:pt modelId="{50CEE87A-26C0-674C-8D20-AA908D45D402}">
      <dgm:prSet phldrT="[文字]"/>
      <dgm:spPr>
        <a:solidFill>
          <a:schemeClr val="accent4">
            <a:lumMod val="40000"/>
            <a:lumOff val="60000"/>
          </a:schemeClr>
        </a:solidFill>
      </dgm:spPr>
      <dgm:t>
        <a:bodyPr/>
        <a:lstStyle/>
        <a:p>
          <a:r>
            <a:rPr lang="zh-TW" altLang="en-US" dirty="0">
              <a:solidFill>
                <a:schemeClr val="tx2"/>
              </a:solidFill>
              <a:latin typeface="Microsoft YaHei" panose="020B0503020204020204" pitchFamily="34" charset="-122"/>
              <a:ea typeface="Microsoft YaHei" panose="020B0503020204020204" pitchFamily="34" charset="-122"/>
            </a:rPr>
            <a:t>創意賽</a:t>
          </a:r>
        </a:p>
      </dgm:t>
    </dgm:pt>
    <dgm:pt modelId="{55555567-A344-494E-924B-B06D6C2ED83C}" type="parTrans" cxnId="{E1EAFF10-08DC-F748-8E3E-F8A5AEA21EAD}">
      <dgm:prSet/>
      <dgm:spPr/>
      <dgm:t>
        <a:bodyPr/>
        <a:lstStyle/>
        <a:p>
          <a:endParaRPr lang="zh-TW" altLang="en-US">
            <a:solidFill>
              <a:schemeClr val="tx2"/>
            </a:solidFill>
            <a:latin typeface="Microsoft YaHei" panose="020B0503020204020204" pitchFamily="34" charset="-122"/>
            <a:ea typeface="Microsoft YaHei" panose="020B0503020204020204" pitchFamily="34" charset="-122"/>
          </a:endParaRPr>
        </a:p>
      </dgm:t>
    </dgm:pt>
    <dgm:pt modelId="{21B9482F-F8E1-344E-894A-A4223CB61D2C}" type="sibTrans" cxnId="{E1EAFF10-08DC-F748-8E3E-F8A5AEA21EAD}">
      <dgm:prSet/>
      <dgm:spPr/>
      <dgm:t>
        <a:bodyPr/>
        <a:lstStyle/>
        <a:p>
          <a:endParaRPr lang="zh-TW" altLang="en-US">
            <a:solidFill>
              <a:schemeClr val="tx2"/>
            </a:solidFill>
            <a:latin typeface="Microsoft YaHei" panose="020B0503020204020204" pitchFamily="34" charset="-122"/>
            <a:ea typeface="Microsoft YaHei" panose="020B0503020204020204" pitchFamily="34" charset="-122"/>
          </a:endParaRPr>
        </a:p>
      </dgm:t>
    </dgm:pt>
    <dgm:pt modelId="{7EEB3C53-C3E2-0241-B1AF-F1192C438CF7}">
      <dgm:prSet phldrT="[文字]"/>
      <dgm:spPr>
        <a:solidFill>
          <a:schemeClr val="bg1">
            <a:alpha val="90000"/>
          </a:schemeClr>
        </a:solidFill>
      </dgm:spPr>
      <dgm:t>
        <a:bodyPr/>
        <a:lstStyle/>
        <a:p>
          <a:r>
            <a:rPr lang="zh-TW" altLang="en-US" dirty="0">
              <a:solidFill>
                <a:schemeClr val="tx2"/>
              </a:solidFill>
              <a:latin typeface="Microsoft YaHei" panose="020B0503020204020204" pitchFamily="34" charset="-122"/>
              <a:ea typeface="Microsoft YaHei" panose="020B0503020204020204" pitchFamily="34" charset="-122"/>
            </a:rPr>
            <a:t>小學組</a:t>
          </a:r>
        </a:p>
      </dgm:t>
    </dgm:pt>
    <dgm:pt modelId="{08BFEA31-941E-5B42-8AF8-A47968F8E2DD}" type="parTrans" cxnId="{3B72B47F-2272-0E4C-B0B1-6AFE0B8C1D5D}">
      <dgm:prSet/>
      <dgm:spPr/>
      <dgm:t>
        <a:bodyPr/>
        <a:lstStyle/>
        <a:p>
          <a:endParaRPr lang="zh-TW" altLang="en-US">
            <a:solidFill>
              <a:schemeClr val="tx2"/>
            </a:solidFill>
            <a:latin typeface="Microsoft YaHei" panose="020B0503020204020204" pitchFamily="34" charset="-122"/>
            <a:ea typeface="Microsoft YaHei" panose="020B0503020204020204" pitchFamily="34" charset="-122"/>
          </a:endParaRPr>
        </a:p>
      </dgm:t>
    </dgm:pt>
    <dgm:pt modelId="{3527B8A4-70A1-A748-9F33-1C5CB5083E20}" type="sibTrans" cxnId="{3B72B47F-2272-0E4C-B0B1-6AFE0B8C1D5D}">
      <dgm:prSet/>
      <dgm:spPr/>
      <dgm:t>
        <a:bodyPr/>
        <a:lstStyle/>
        <a:p>
          <a:endParaRPr lang="zh-TW" altLang="en-US">
            <a:solidFill>
              <a:schemeClr val="tx2"/>
            </a:solidFill>
            <a:latin typeface="Microsoft YaHei" panose="020B0503020204020204" pitchFamily="34" charset="-122"/>
            <a:ea typeface="Microsoft YaHei" panose="020B0503020204020204" pitchFamily="34" charset="-122"/>
          </a:endParaRPr>
        </a:p>
      </dgm:t>
    </dgm:pt>
    <dgm:pt modelId="{72A526AD-060A-314F-AE8B-4C8F3544337E}">
      <dgm:prSet/>
      <dgm:spPr>
        <a:solidFill>
          <a:schemeClr val="bg1">
            <a:alpha val="90000"/>
          </a:schemeClr>
        </a:solidFill>
      </dgm:spPr>
      <dgm:t>
        <a:bodyPr/>
        <a:lstStyle/>
        <a:p>
          <a:r>
            <a:rPr lang="zh-TW" altLang="en-US" dirty="0">
              <a:solidFill>
                <a:schemeClr val="tx2"/>
              </a:solidFill>
              <a:latin typeface="Microsoft YaHei" panose="020B0503020204020204" pitchFamily="34" charset="-122"/>
              <a:ea typeface="Microsoft YaHei" panose="020B0503020204020204" pitchFamily="34" charset="-122"/>
            </a:rPr>
            <a:t>初中組</a:t>
          </a:r>
          <a:endParaRPr lang="en-US" altLang="zh-TW" dirty="0">
            <a:solidFill>
              <a:schemeClr val="tx2"/>
            </a:solidFill>
            <a:latin typeface="Microsoft YaHei" panose="020B0503020204020204" pitchFamily="34" charset="-122"/>
            <a:ea typeface="Microsoft YaHei" panose="020B0503020204020204" pitchFamily="34" charset="-122"/>
          </a:endParaRPr>
        </a:p>
      </dgm:t>
    </dgm:pt>
    <dgm:pt modelId="{68305C30-0A3B-BF4B-8EDA-1A8A37B3FC26}" type="parTrans" cxnId="{1CF7D73D-78ED-9C4E-82F2-8550C99C7B6C}">
      <dgm:prSet/>
      <dgm:spPr/>
      <dgm:t>
        <a:bodyPr/>
        <a:lstStyle/>
        <a:p>
          <a:endParaRPr lang="zh-TW" altLang="en-US">
            <a:solidFill>
              <a:schemeClr val="tx2"/>
            </a:solidFill>
            <a:latin typeface="Microsoft YaHei" panose="020B0503020204020204" pitchFamily="34" charset="-122"/>
            <a:ea typeface="Microsoft YaHei" panose="020B0503020204020204" pitchFamily="34" charset="-122"/>
          </a:endParaRPr>
        </a:p>
      </dgm:t>
    </dgm:pt>
    <dgm:pt modelId="{F1081B92-D23A-D14A-8318-812108D3A475}" type="sibTrans" cxnId="{1CF7D73D-78ED-9C4E-82F2-8550C99C7B6C}">
      <dgm:prSet/>
      <dgm:spPr/>
      <dgm:t>
        <a:bodyPr/>
        <a:lstStyle/>
        <a:p>
          <a:endParaRPr lang="zh-TW" altLang="en-US">
            <a:solidFill>
              <a:schemeClr val="tx2"/>
            </a:solidFill>
            <a:latin typeface="Microsoft YaHei" panose="020B0503020204020204" pitchFamily="34" charset="-122"/>
            <a:ea typeface="Microsoft YaHei" panose="020B0503020204020204" pitchFamily="34" charset="-122"/>
          </a:endParaRPr>
        </a:p>
      </dgm:t>
    </dgm:pt>
    <dgm:pt modelId="{C274C5D9-4141-674F-B1E2-DE6B376127B6}">
      <dgm:prSet phldrT="[文字]"/>
      <dgm:spPr>
        <a:solidFill>
          <a:schemeClr val="accent4">
            <a:lumMod val="40000"/>
            <a:lumOff val="60000"/>
          </a:schemeClr>
        </a:solidFill>
      </dgm:spPr>
      <dgm:t>
        <a:bodyPr/>
        <a:lstStyle/>
        <a:p>
          <a:r>
            <a:rPr lang="zh-TW" altLang="en-US" dirty="0">
              <a:solidFill>
                <a:schemeClr val="tx2"/>
              </a:solidFill>
              <a:latin typeface="Microsoft YaHei" panose="020B0503020204020204" pitchFamily="34" charset="-122"/>
              <a:ea typeface="Microsoft YaHei" panose="020B0503020204020204" pitchFamily="34" charset="-122"/>
            </a:rPr>
            <a:t>足球賽</a:t>
          </a:r>
        </a:p>
      </dgm:t>
    </dgm:pt>
    <dgm:pt modelId="{48D1195B-8EEE-EC47-83B9-29DEF2D49D0F}" type="parTrans" cxnId="{DF21BFA9-9059-3244-B720-85E1FBE71DEF}">
      <dgm:prSet/>
      <dgm:spPr/>
      <dgm:t>
        <a:bodyPr/>
        <a:lstStyle/>
        <a:p>
          <a:endParaRPr lang="zh-TW" altLang="en-US">
            <a:solidFill>
              <a:schemeClr val="tx2"/>
            </a:solidFill>
            <a:latin typeface="Microsoft YaHei" panose="020B0503020204020204" pitchFamily="34" charset="-122"/>
            <a:ea typeface="Microsoft YaHei" panose="020B0503020204020204" pitchFamily="34" charset="-122"/>
          </a:endParaRPr>
        </a:p>
      </dgm:t>
    </dgm:pt>
    <dgm:pt modelId="{CF75635F-C969-894A-AD7E-A54999587DB2}" type="sibTrans" cxnId="{DF21BFA9-9059-3244-B720-85E1FBE71DEF}">
      <dgm:prSet/>
      <dgm:spPr/>
      <dgm:t>
        <a:bodyPr/>
        <a:lstStyle/>
        <a:p>
          <a:endParaRPr lang="zh-TW" altLang="en-US">
            <a:solidFill>
              <a:schemeClr val="tx2"/>
            </a:solidFill>
            <a:latin typeface="Microsoft YaHei" panose="020B0503020204020204" pitchFamily="34" charset="-122"/>
            <a:ea typeface="Microsoft YaHei" panose="020B0503020204020204" pitchFamily="34" charset="-122"/>
          </a:endParaRPr>
        </a:p>
      </dgm:t>
    </dgm:pt>
    <dgm:pt modelId="{47A891E8-C8B3-8145-A27E-02DABDB4944B}">
      <dgm:prSet phldrT="[文字]"/>
      <dgm:spPr>
        <a:solidFill>
          <a:schemeClr val="accent4">
            <a:lumMod val="40000"/>
            <a:lumOff val="60000"/>
          </a:schemeClr>
        </a:solidFill>
      </dgm:spPr>
      <dgm:t>
        <a:bodyPr/>
        <a:lstStyle/>
        <a:p>
          <a:r>
            <a:rPr lang="zh-TW" altLang="en-US" dirty="0">
              <a:solidFill>
                <a:schemeClr val="tx2"/>
              </a:solidFill>
              <a:latin typeface="Microsoft YaHei" panose="020B0503020204020204" pitchFamily="34" charset="-122"/>
              <a:ea typeface="Microsoft YaHei" panose="020B0503020204020204" pitchFamily="34" charset="-122"/>
            </a:rPr>
            <a:t>未來工程</a:t>
          </a:r>
        </a:p>
      </dgm:t>
    </dgm:pt>
    <dgm:pt modelId="{F8C4B844-8F8B-E54D-92DB-7047AC48E076}" type="parTrans" cxnId="{CA733E44-B0AF-7A45-A4CC-6A8AF8F2371A}">
      <dgm:prSet/>
      <dgm:spPr/>
      <dgm:t>
        <a:bodyPr/>
        <a:lstStyle/>
        <a:p>
          <a:endParaRPr lang="zh-TW" altLang="en-US">
            <a:solidFill>
              <a:schemeClr val="tx2"/>
            </a:solidFill>
            <a:latin typeface="Microsoft YaHei" panose="020B0503020204020204" pitchFamily="34" charset="-122"/>
            <a:ea typeface="Microsoft YaHei" panose="020B0503020204020204" pitchFamily="34" charset="-122"/>
          </a:endParaRPr>
        </a:p>
      </dgm:t>
    </dgm:pt>
    <dgm:pt modelId="{C04DEE7F-E94A-6E44-9B36-0591CB5683B3}" type="sibTrans" cxnId="{CA733E44-B0AF-7A45-A4CC-6A8AF8F2371A}">
      <dgm:prSet/>
      <dgm:spPr/>
      <dgm:t>
        <a:bodyPr/>
        <a:lstStyle/>
        <a:p>
          <a:endParaRPr lang="zh-TW" altLang="en-US">
            <a:solidFill>
              <a:schemeClr val="tx2"/>
            </a:solidFill>
            <a:latin typeface="Microsoft YaHei" panose="020B0503020204020204" pitchFamily="34" charset="-122"/>
            <a:ea typeface="Microsoft YaHei" panose="020B0503020204020204" pitchFamily="34" charset="-122"/>
          </a:endParaRPr>
        </a:p>
      </dgm:t>
    </dgm:pt>
    <dgm:pt modelId="{8615B27F-A932-E140-96B3-9C623F50652A}">
      <dgm:prSet/>
      <dgm:spPr>
        <a:noFill/>
      </dgm:spPr>
      <dgm:t>
        <a:bodyPr/>
        <a:lstStyle/>
        <a:p>
          <a:r>
            <a:rPr lang="zh-TW" altLang="en-US">
              <a:solidFill>
                <a:schemeClr val="tx2"/>
              </a:solidFill>
              <a:latin typeface="Microsoft YaHei" panose="020B0503020204020204" pitchFamily="34" charset="-122"/>
              <a:ea typeface="Microsoft YaHei" panose="020B0503020204020204" pitchFamily="34" charset="-122"/>
            </a:rPr>
            <a:t>高中組</a:t>
          </a:r>
          <a:endParaRPr lang="en-US" altLang="zh-TW" dirty="0">
            <a:solidFill>
              <a:schemeClr val="tx2"/>
            </a:solidFill>
            <a:latin typeface="Microsoft YaHei" panose="020B0503020204020204" pitchFamily="34" charset="-122"/>
            <a:ea typeface="Microsoft YaHei" panose="020B0503020204020204" pitchFamily="34" charset="-122"/>
          </a:endParaRPr>
        </a:p>
      </dgm:t>
    </dgm:pt>
    <dgm:pt modelId="{D0F7BE68-0519-0D44-B981-F094F17A9B0B}" type="parTrans" cxnId="{21CEFBA5-C313-F34D-8BE8-CE7C8E978C83}">
      <dgm:prSet/>
      <dgm:spPr/>
      <dgm:t>
        <a:bodyPr/>
        <a:lstStyle/>
        <a:p>
          <a:endParaRPr lang="zh-TW" altLang="en-US">
            <a:latin typeface="Microsoft YaHei" panose="020B0503020204020204" pitchFamily="34" charset="-122"/>
            <a:ea typeface="Microsoft YaHei" panose="020B0503020204020204" pitchFamily="34" charset="-122"/>
          </a:endParaRPr>
        </a:p>
      </dgm:t>
    </dgm:pt>
    <dgm:pt modelId="{EC6E106C-642D-ED4D-9AD8-198C8E83DB31}" type="sibTrans" cxnId="{21CEFBA5-C313-F34D-8BE8-CE7C8E978C83}">
      <dgm:prSet/>
      <dgm:spPr/>
      <dgm:t>
        <a:bodyPr/>
        <a:lstStyle/>
        <a:p>
          <a:endParaRPr lang="zh-TW" altLang="en-US">
            <a:latin typeface="Microsoft YaHei" panose="020B0503020204020204" pitchFamily="34" charset="-122"/>
            <a:ea typeface="Microsoft YaHei" panose="020B0503020204020204" pitchFamily="34" charset="-122"/>
          </a:endParaRPr>
        </a:p>
      </dgm:t>
    </dgm:pt>
    <dgm:pt modelId="{2FB00B81-25F7-E144-8F98-3C098BFBCB26}">
      <dgm:prSet/>
      <dgm:spPr>
        <a:noFill/>
      </dgm:spPr>
      <dgm:t>
        <a:bodyPr/>
        <a:lstStyle/>
        <a:p>
          <a:r>
            <a:rPr lang="zh-MO" altLang="en-US" dirty="0">
              <a:solidFill>
                <a:schemeClr val="tx2"/>
              </a:solidFill>
              <a:latin typeface="Microsoft YaHei" panose="020B0503020204020204" pitchFamily="34" charset="-122"/>
              <a:ea typeface="Microsoft YaHei" panose="020B0503020204020204" pitchFamily="34" charset="-122"/>
            </a:rPr>
            <a:t>中學組</a:t>
          </a:r>
          <a:endParaRPr lang="zh-TW" altLang="en-US" dirty="0">
            <a:solidFill>
              <a:schemeClr val="tx2"/>
            </a:solidFill>
            <a:latin typeface="Microsoft YaHei" panose="020B0503020204020204" pitchFamily="34" charset="-122"/>
            <a:ea typeface="Microsoft YaHei" panose="020B0503020204020204" pitchFamily="34" charset="-122"/>
          </a:endParaRPr>
        </a:p>
      </dgm:t>
    </dgm:pt>
    <dgm:pt modelId="{FCE149D6-6E66-0C41-AD4F-027291BE2041}" type="parTrans" cxnId="{DF033E38-4B33-8747-A91F-3A7DE191D068}">
      <dgm:prSet/>
      <dgm:spPr/>
      <dgm:t>
        <a:bodyPr/>
        <a:lstStyle/>
        <a:p>
          <a:endParaRPr lang="zh-TW" altLang="en-US">
            <a:latin typeface="Microsoft YaHei" panose="020B0503020204020204" pitchFamily="34" charset="-122"/>
            <a:ea typeface="Microsoft YaHei" panose="020B0503020204020204" pitchFamily="34" charset="-122"/>
          </a:endParaRPr>
        </a:p>
      </dgm:t>
    </dgm:pt>
    <dgm:pt modelId="{C8727554-C5BC-3E4B-8E10-5E321CCE9452}" type="sibTrans" cxnId="{DF033E38-4B33-8747-A91F-3A7DE191D068}">
      <dgm:prSet/>
      <dgm:spPr/>
      <dgm:t>
        <a:bodyPr/>
        <a:lstStyle/>
        <a:p>
          <a:endParaRPr lang="zh-TW" altLang="en-US">
            <a:latin typeface="Microsoft YaHei" panose="020B0503020204020204" pitchFamily="34" charset="-122"/>
            <a:ea typeface="Microsoft YaHei" panose="020B0503020204020204" pitchFamily="34" charset="-122"/>
          </a:endParaRPr>
        </a:p>
      </dgm:t>
    </dgm:pt>
    <dgm:pt modelId="{8AB239E6-E497-E240-895D-66364C60BDCA}">
      <dgm:prSet phldrT="[文字]"/>
      <dgm:spPr>
        <a:solidFill>
          <a:schemeClr val="accent4">
            <a:lumMod val="40000"/>
            <a:lumOff val="60000"/>
          </a:schemeClr>
        </a:solidFill>
      </dgm:spPr>
      <dgm:t>
        <a:bodyPr/>
        <a:lstStyle/>
        <a:p>
          <a:r>
            <a:rPr lang="en-US" altLang="zh-TW" dirty="0" err="1">
              <a:solidFill>
                <a:schemeClr val="tx2"/>
              </a:solidFill>
              <a:latin typeface="Microsoft YaHei" panose="020B0503020204020204" pitchFamily="34" charset="-122"/>
              <a:ea typeface="Microsoft YaHei" panose="020B0503020204020204" pitchFamily="34" charset="-122"/>
            </a:rPr>
            <a:t>WeDo</a:t>
          </a:r>
          <a:endParaRPr lang="zh-TW" altLang="en-US" dirty="0">
            <a:solidFill>
              <a:schemeClr val="tx2"/>
            </a:solidFill>
            <a:latin typeface="Microsoft YaHei" panose="020B0503020204020204" pitchFamily="34" charset="-122"/>
            <a:ea typeface="Microsoft YaHei" panose="020B0503020204020204" pitchFamily="34" charset="-122"/>
          </a:endParaRPr>
        </a:p>
      </dgm:t>
    </dgm:pt>
    <dgm:pt modelId="{9FD8568B-A7E7-DF46-859D-411AED8B409F}" type="parTrans" cxnId="{FA307F05-96FA-0C42-BBF3-48885FAFD1AD}">
      <dgm:prSet/>
      <dgm:spPr/>
      <dgm:t>
        <a:bodyPr/>
        <a:lstStyle/>
        <a:p>
          <a:endParaRPr lang="zh-TW" altLang="en-US"/>
        </a:p>
      </dgm:t>
    </dgm:pt>
    <dgm:pt modelId="{ADB35925-2B7C-F54C-957E-F1C18BDC8D1A}" type="sibTrans" cxnId="{FA307F05-96FA-0C42-BBF3-48885FAFD1AD}">
      <dgm:prSet/>
      <dgm:spPr/>
      <dgm:t>
        <a:bodyPr/>
        <a:lstStyle/>
        <a:p>
          <a:endParaRPr lang="zh-TW" altLang="en-US"/>
        </a:p>
      </dgm:t>
    </dgm:pt>
    <dgm:pt modelId="{2AABCFDF-07F2-2345-92D1-494D7C62A943}">
      <dgm:prSet/>
      <dgm:spPr>
        <a:noFill/>
      </dgm:spPr>
      <dgm:t>
        <a:bodyPr/>
        <a:lstStyle/>
        <a:p>
          <a:r>
            <a:rPr lang="zh-TW" altLang="en-US" dirty="0">
              <a:solidFill>
                <a:schemeClr val="tx2"/>
              </a:solidFill>
              <a:latin typeface="Microsoft YaHei" panose="020B0503020204020204" pitchFamily="34" charset="-122"/>
              <a:ea typeface="Microsoft YaHei" panose="020B0503020204020204" pitchFamily="34" charset="-122"/>
            </a:rPr>
            <a:t>常規賽</a:t>
          </a:r>
        </a:p>
      </dgm:t>
    </dgm:pt>
    <dgm:pt modelId="{AD3A53BA-D9C8-2741-8073-423B18AB6D31}" type="parTrans" cxnId="{6C49725E-B98A-4A4E-B9B0-7AD7F4F7E2CF}">
      <dgm:prSet/>
      <dgm:spPr/>
      <dgm:t>
        <a:bodyPr/>
        <a:lstStyle/>
        <a:p>
          <a:endParaRPr lang="zh-TW" altLang="en-US"/>
        </a:p>
      </dgm:t>
    </dgm:pt>
    <dgm:pt modelId="{B3DC32BE-7839-BD4F-9946-E7217F1E903F}" type="sibTrans" cxnId="{6C49725E-B98A-4A4E-B9B0-7AD7F4F7E2CF}">
      <dgm:prSet/>
      <dgm:spPr/>
      <dgm:t>
        <a:bodyPr/>
        <a:lstStyle/>
        <a:p>
          <a:endParaRPr lang="zh-TW" altLang="en-US"/>
        </a:p>
      </dgm:t>
    </dgm:pt>
    <dgm:pt modelId="{68F1716E-6D4C-4343-A329-85FCCBE8721E}">
      <dgm:prSet/>
      <dgm:spPr>
        <a:noFill/>
      </dgm:spPr>
      <dgm:t>
        <a:bodyPr/>
        <a:lstStyle/>
        <a:p>
          <a:r>
            <a:rPr lang="zh-TW" altLang="en-US" dirty="0">
              <a:solidFill>
                <a:schemeClr val="tx2"/>
              </a:solidFill>
              <a:latin typeface="Microsoft YaHei" panose="020B0503020204020204" pitchFamily="34" charset="-122"/>
              <a:ea typeface="Microsoft YaHei" panose="020B0503020204020204" pitchFamily="34" charset="-122"/>
            </a:rPr>
            <a:t>創意創</a:t>
          </a:r>
        </a:p>
      </dgm:t>
    </dgm:pt>
    <dgm:pt modelId="{1A5FD198-F14D-674C-BF96-F700883B1820}" type="parTrans" cxnId="{16399373-1700-EE41-AAA6-00BC28022709}">
      <dgm:prSet/>
      <dgm:spPr/>
      <dgm:t>
        <a:bodyPr/>
        <a:lstStyle/>
        <a:p>
          <a:endParaRPr lang="zh-TW" altLang="en-US"/>
        </a:p>
      </dgm:t>
    </dgm:pt>
    <dgm:pt modelId="{F511EC8F-C559-6449-A57B-FBEBFD0D1A54}" type="sibTrans" cxnId="{16399373-1700-EE41-AAA6-00BC28022709}">
      <dgm:prSet/>
      <dgm:spPr/>
      <dgm:t>
        <a:bodyPr/>
        <a:lstStyle/>
        <a:p>
          <a:endParaRPr lang="zh-TW" altLang="en-US"/>
        </a:p>
      </dgm:t>
    </dgm:pt>
    <dgm:pt modelId="{8E5BD880-8FD6-1148-BAC6-B05EE75C7DD6}" type="pres">
      <dgm:prSet presAssocID="{88FD8A47-E473-F74F-A399-E836025BB144}" presName="diagram" presStyleCnt="0">
        <dgm:presLayoutVars>
          <dgm:chPref val="1"/>
          <dgm:dir/>
          <dgm:animOne val="branch"/>
          <dgm:animLvl val="lvl"/>
          <dgm:resizeHandles/>
        </dgm:presLayoutVars>
      </dgm:prSet>
      <dgm:spPr/>
    </dgm:pt>
    <dgm:pt modelId="{AF599612-E955-4444-9AD3-1B8BE3DBA571}" type="pres">
      <dgm:prSet presAssocID="{EA45CE4A-3F86-B740-8D4D-C17659499DBD}" presName="root" presStyleCnt="0"/>
      <dgm:spPr/>
    </dgm:pt>
    <dgm:pt modelId="{CFC62AD7-DFBA-ED4C-B294-6BB2BCF5E4CA}" type="pres">
      <dgm:prSet presAssocID="{EA45CE4A-3F86-B740-8D4D-C17659499DBD}" presName="rootComposite" presStyleCnt="0"/>
      <dgm:spPr/>
    </dgm:pt>
    <dgm:pt modelId="{1DE19D72-76DA-4E40-9382-028D9F8A18C5}" type="pres">
      <dgm:prSet presAssocID="{EA45CE4A-3F86-B740-8D4D-C17659499DBD}" presName="rootText" presStyleLbl="node1" presStyleIdx="0" presStyleCnt="5" custLinFactNeighborY="-1448"/>
      <dgm:spPr/>
    </dgm:pt>
    <dgm:pt modelId="{9B2C7D88-F994-B648-B13D-16709A17176E}" type="pres">
      <dgm:prSet presAssocID="{EA45CE4A-3F86-B740-8D4D-C17659499DBD}" presName="rootConnector" presStyleLbl="node1" presStyleIdx="0" presStyleCnt="5"/>
      <dgm:spPr/>
    </dgm:pt>
    <dgm:pt modelId="{3D71CDA1-5FBA-0348-9410-4EA47837459C}" type="pres">
      <dgm:prSet presAssocID="{EA45CE4A-3F86-B740-8D4D-C17659499DBD}" presName="childShape" presStyleCnt="0"/>
      <dgm:spPr/>
    </dgm:pt>
    <dgm:pt modelId="{777F19F2-C553-9E48-80D4-24D159C131B6}" type="pres">
      <dgm:prSet presAssocID="{1ED06240-4452-284C-8B29-A49AC82E5A45}" presName="Name13" presStyleLbl="parChTrans1D2" presStyleIdx="0" presStyleCnt="7"/>
      <dgm:spPr/>
    </dgm:pt>
    <dgm:pt modelId="{DC8D2D72-CB65-D842-9322-50E2AFA166C9}" type="pres">
      <dgm:prSet presAssocID="{427C8A23-2851-7C42-B3CA-B2BAB398B6B7}" presName="childText" presStyleLbl="bgAcc1" presStyleIdx="0" presStyleCnt="7">
        <dgm:presLayoutVars>
          <dgm:bulletEnabled val="1"/>
        </dgm:presLayoutVars>
      </dgm:prSet>
      <dgm:spPr/>
    </dgm:pt>
    <dgm:pt modelId="{07F7A5E5-EB5C-2A4F-B4B5-829FE16F56E0}" type="pres">
      <dgm:prSet presAssocID="{68305C30-0A3B-BF4B-8EDA-1A8A37B3FC26}" presName="Name13" presStyleLbl="parChTrans1D2" presStyleIdx="1" presStyleCnt="7"/>
      <dgm:spPr/>
    </dgm:pt>
    <dgm:pt modelId="{34FDEF28-5C47-4242-A442-AE42A19F4806}" type="pres">
      <dgm:prSet presAssocID="{72A526AD-060A-314F-AE8B-4C8F3544337E}" presName="childText" presStyleLbl="bgAcc1" presStyleIdx="1" presStyleCnt="7">
        <dgm:presLayoutVars>
          <dgm:bulletEnabled val="1"/>
        </dgm:presLayoutVars>
      </dgm:prSet>
      <dgm:spPr/>
    </dgm:pt>
    <dgm:pt modelId="{9D1514F9-2422-0F48-93E9-9FA688B4CEEB}" type="pres">
      <dgm:prSet presAssocID="{D0F7BE68-0519-0D44-B981-F094F17A9B0B}" presName="Name13" presStyleLbl="parChTrans1D2" presStyleIdx="2" presStyleCnt="7"/>
      <dgm:spPr/>
    </dgm:pt>
    <dgm:pt modelId="{07106739-DA84-F74B-9F51-0F3D2C615EAC}" type="pres">
      <dgm:prSet presAssocID="{8615B27F-A932-E140-96B3-9C623F50652A}" presName="childText" presStyleLbl="bgAcc1" presStyleIdx="2" presStyleCnt="7">
        <dgm:presLayoutVars>
          <dgm:bulletEnabled val="1"/>
        </dgm:presLayoutVars>
      </dgm:prSet>
      <dgm:spPr/>
    </dgm:pt>
    <dgm:pt modelId="{472C1680-46F3-AD4E-974E-0C08154065D5}" type="pres">
      <dgm:prSet presAssocID="{50CEE87A-26C0-674C-8D20-AA908D45D402}" presName="root" presStyleCnt="0"/>
      <dgm:spPr/>
    </dgm:pt>
    <dgm:pt modelId="{ECF1C54D-1E5B-2C4A-A26E-1DF98C30274B}" type="pres">
      <dgm:prSet presAssocID="{50CEE87A-26C0-674C-8D20-AA908D45D402}" presName="rootComposite" presStyleCnt="0"/>
      <dgm:spPr/>
    </dgm:pt>
    <dgm:pt modelId="{5F36C3AA-1AFF-E041-933E-A23CFE1E709C}" type="pres">
      <dgm:prSet presAssocID="{50CEE87A-26C0-674C-8D20-AA908D45D402}" presName="rootText" presStyleLbl="node1" presStyleIdx="1" presStyleCnt="5"/>
      <dgm:spPr/>
    </dgm:pt>
    <dgm:pt modelId="{4E2CA98C-F8C1-5B41-822B-DA15BB25445F}" type="pres">
      <dgm:prSet presAssocID="{50CEE87A-26C0-674C-8D20-AA908D45D402}" presName="rootConnector" presStyleLbl="node1" presStyleIdx="1" presStyleCnt="5"/>
      <dgm:spPr/>
    </dgm:pt>
    <dgm:pt modelId="{6DF69783-39B4-3046-93EC-1EB81FF9E086}" type="pres">
      <dgm:prSet presAssocID="{50CEE87A-26C0-674C-8D20-AA908D45D402}" presName="childShape" presStyleCnt="0"/>
      <dgm:spPr/>
    </dgm:pt>
    <dgm:pt modelId="{90E86C4C-A6A1-F54A-8112-A144A2CBC198}" type="pres">
      <dgm:prSet presAssocID="{08BFEA31-941E-5B42-8AF8-A47968F8E2DD}" presName="Name13" presStyleLbl="parChTrans1D2" presStyleIdx="3" presStyleCnt="7"/>
      <dgm:spPr/>
    </dgm:pt>
    <dgm:pt modelId="{D5F41414-7A0E-3E45-9DA6-802A23BCBAF9}" type="pres">
      <dgm:prSet presAssocID="{7EEB3C53-C3E2-0241-B1AF-F1192C438CF7}" presName="childText" presStyleLbl="bgAcc1" presStyleIdx="3" presStyleCnt="7">
        <dgm:presLayoutVars>
          <dgm:bulletEnabled val="1"/>
        </dgm:presLayoutVars>
      </dgm:prSet>
      <dgm:spPr/>
    </dgm:pt>
    <dgm:pt modelId="{DE99FD8C-E7CA-C843-AA24-ECC4B99F88F1}" type="pres">
      <dgm:prSet presAssocID="{FCE149D6-6E66-0C41-AD4F-027291BE2041}" presName="Name13" presStyleLbl="parChTrans1D2" presStyleIdx="4" presStyleCnt="7"/>
      <dgm:spPr/>
    </dgm:pt>
    <dgm:pt modelId="{3A76527D-A167-5244-95BF-F82E6CE34D68}" type="pres">
      <dgm:prSet presAssocID="{2FB00B81-25F7-E144-8F98-3C098BFBCB26}" presName="childText" presStyleLbl="bgAcc1" presStyleIdx="4" presStyleCnt="7">
        <dgm:presLayoutVars>
          <dgm:bulletEnabled val="1"/>
        </dgm:presLayoutVars>
      </dgm:prSet>
      <dgm:spPr/>
    </dgm:pt>
    <dgm:pt modelId="{8425EB6E-CD84-1A46-9BBA-BFFF12FD570A}" type="pres">
      <dgm:prSet presAssocID="{8AB239E6-E497-E240-895D-66364C60BDCA}" presName="root" presStyleCnt="0"/>
      <dgm:spPr/>
    </dgm:pt>
    <dgm:pt modelId="{6251DEC3-2E15-3748-B79C-4950FA50FCC3}" type="pres">
      <dgm:prSet presAssocID="{8AB239E6-E497-E240-895D-66364C60BDCA}" presName="rootComposite" presStyleCnt="0"/>
      <dgm:spPr/>
    </dgm:pt>
    <dgm:pt modelId="{517D2726-0D62-384F-A1FD-C52E9D9412B0}" type="pres">
      <dgm:prSet presAssocID="{8AB239E6-E497-E240-895D-66364C60BDCA}" presName="rootText" presStyleLbl="node1" presStyleIdx="2" presStyleCnt="5"/>
      <dgm:spPr/>
    </dgm:pt>
    <dgm:pt modelId="{0DB749B8-E607-6246-BFBA-276B95B9003E}" type="pres">
      <dgm:prSet presAssocID="{8AB239E6-E497-E240-895D-66364C60BDCA}" presName="rootConnector" presStyleLbl="node1" presStyleIdx="2" presStyleCnt="5"/>
      <dgm:spPr/>
    </dgm:pt>
    <dgm:pt modelId="{CCF17C5A-6C51-B945-8544-0F9439050598}" type="pres">
      <dgm:prSet presAssocID="{8AB239E6-E497-E240-895D-66364C60BDCA}" presName="childShape" presStyleCnt="0"/>
      <dgm:spPr/>
    </dgm:pt>
    <dgm:pt modelId="{42A9D1EB-8E4C-DC43-B943-506A9F71313E}" type="pres">
      <dgm:prSet presAssocID="{AD3A53BA-D9C8-2741-8073-423B18AB6D31}" presName="Name13" presStyleLbl="parChTrans1D2" presStyleIdx="5" presStyleCnt="7"/>
      <dgm:spPr/>
    </dgm:pt>
    <dgm:pt modelId="{CA8C80BF-3B0A-CE4A-A793-7777F9B83B4D}" type="pres">
      <dgm:prSet presAssocID="{2AABCFDF-07F2-2345-92D1-494D7C62A943}" presName="childText" presStyleLbl="bgAcc1" presStyleIdx="5" presStyleCnt="7">
        <dgm:presLayoutVars>
          <dgm:bulletEnabled val="1"/>
        </dgm:presLayoutVars>
      </dgm:prSet>
      <dgm:spPr/>
    </dgm:pt>
    <dgm:pt modelId="{66A96CD3-1353-3E4F-97A8-8F650107B22B}" type="pres">
      <dgm:prSet presAssocID="{1A5FD198-F14D-674C-BF96-F700883B1820}" presName="Name13" presStyleLbl="parChTrans1D2" presStyleIdx="6" presStyleCnt="7"/>
      <dgm:spPr/>
    </dgm:pt>
    <dgm:pt modelId="{8C19B77F-59EE-B843-B71D-B8075BDDD549}" type="pres">
      <dgm:prSet presAssocID="{68F1716E-6D4C-4343-A329-85FCCBE8721E}" presName="childText" presStyleLbl="bgAcc1" presStyleIdx="6" presStyleCnt="7">
        <dgm:presLayoutVars>
          <dgm:bulletEnabled val="1"/>
        </dgm:presLayoutVars>
      </dgm:prSet>
      <dgm:spPr/>
    </dgm:pt>
    <dgm:pt modelId="{1C1E513E-E5C3-A74B-8CB1-CCEEF64F89F6}" type="pres">
      <dgm:prSet presAssocID="{C274C5D9-4141-674F-B1E2-DE6B376127B6}" presName="root" presStyleCnt="0"/>
      <dgm:spPr/>
    </dgm:pt>
    <dgm:pt modelId="{EDDE59E3-523F-7845-81CE-657E7E091184}" type="pres">
      <dgm:prSet presAssocID="{C274C5D9-4141-674F-B1E2-DE6B376127B6}" presName="rootComposite" presStyleCnt="0"/>
      <dgm:spPr/>
    </dgm:pt>
    <dgm:pt modelId="{F8DD09A4-3C96-5443-A094-1FAAB4C54FB2}" type="pres">
      <dgm:prSet presAssocID="{C274C5D9-4141-674F-B1E2-DE6B376127B6}" presName="rootText" presStyleLbl="node1" presStyleIdx="3" presStyleCnt="5"/>
      <dgm:spPr/>
    </dgm:pt>
    <dgm:pt modelId="{8B86D1B4-B895-E94E-BF97-AC7F6FED7541}" type="pres">
      <dgm:prSet presAssocID="{C274C5D9-4141-674F-B1E2-DE6B376127B6}" presName="rootConnector" presStyleLbl="node1" presStyleIdx="3" presStyleCnt="5"/>
      <dgm:spPr/>
    </dgm:pt>
    <dgm:pt modelId="{E5A624E1-F7F4-324B-BCEB-00751C31DE6A}" type="pres">
      <dgm:prSet presAssocID="{C274C5D9-4141-674F-B1E2-DE6B376127B6}" presName="childShape" presStyleCnt="0"/>
      <dgm:spPr/>
    </dgm:pt>
    <dgm:pt modelId="{C45F226C-1F80-4643-A286-A604CD3F7D79}" type="pres">
      <dgm:prSet presAssocID="{47A891E8-C8B3-8145-A27E-02DABDB4944B}" presName="root" presStyleCnt="0"/>
      <dgm:spPr/>
    </dgm:pt>
    <dgm:pt modelId="{8A100147-EF8D-6449-A7C9-07E49D1E4785}" type="pres">
      <dgm:prSet presAssocID="{47A891E8-C8B3-8145-A27E-02DABDB4944B}" presName="rootComposite" presStyleCnt="0"/>
      <dgm:spPr/>
    </dgm:pt>
    <dgm:pt modelId="{85831903-AD30-FD43-BB50-6A35840167C9}" type="pres">
      <dgm:prSet presAssocID="{47A891E8-C8B3-8145-A27E-02DABDB4944B}" presName="rootText" presStyleLbl="node1" presStyleIdx="4" presStyleCnt="5" custScaleX="146127"/>
      <dgm:spPr/>
    </dgm:pt>
    <dgm:pt modelId="{96E2E32B-DB8E-364F-87B6-8E6B4F1B93FE}" type="pres">
      <dgm:prSet presAssocID="{47A891E8-C8B3-8145-A27E-02DABDB4944B}" presName="rootConnector" presStyleLbl="node1" presStyleIdx="4" presStyleCnt="5"/>
      <dgm:spPr/>
    </dgm:pt>
    <dgm:pt modelId="{C49D4026-290A-7440-9C3F-1F09E2452E10}" type="pres">
      <dgm:prSet presAssocID="{47A891E8-C8B3-8145-A27E-02DABDB4944B}" presName="childShape" presStyleCnt="0"/>
      <dgm:spPr/>
    </dgm:pt>
  </dgm:ptLst>
  <dgm:cxnLst>
    <dgm:cxn modelId="{32CD7903-4226-1249-A2BD-6B0C3403C4C1}" type="presOf" srcId="{68F1716E-6D4C-4343-A329-85FCCBE8721E}" destId="{8C19B77F-59EE-B843-B71D-B8075BDDD549}" srcOrd="0" destOrd="0" presId="urn:microsoft.com/office/officeart/2005/8/layout/hierarchy3"/>
    <dgm:cxn modelId="{FA307F05-96FA-0C42-BBF3-48885FAFD1AD}" srcId="{88FD8A47-E473-F74F-A399-E836025BB144}" destId="{8AB239E6-E497-E240-895D-66364C60BDCA}" srcOrd="2" destOrd="0" parTransId="{9FD8568B-A7E7-DF46-859D-411AED8B409F}" sibTransId="{ADB35925-2B7C-F54C-957E-F1C18BDC8D1A}"/>
    <dgm:cxn modelId="{E25F0B08-4EE9-F847-9866-4372F3888F38}" type="presOf" srcId="{EA45CE4A-3F86-B740-8D4D-C17659499DBD}" destId="{9B2C7D88-F994-B648-B13D-16709A17176E}" srcOrd="1" destOrd="0" presId="urn:microsoft.com/office/officeart/2005/8/layout/hierarchy3"/>
    <dgm:cxn modelId="{E1EAFF10-08DC-F748-8E3E-F8A5AEA21EAD}" srcId="{88FD8A47-E473-F74F-A399-E836025BB144}" destId="{50CEE87A-26C0-674C-8D20-AA908D45D402}" srcOrd="1" destOrd="0" parTransId="{55555567-A344-494E-924B-B06D6C2ED83C}" sibTransId="{21B9482F-F8E1-344E-894A-A4223CB61D2C}"/>
    <dgm:cxn modelId="{D6ECDC20-D14F-4B4F-885E-5C7C621F868C}" type="presOf" srcId="{D0F7BE68-0519-0D44-B981-F094F17A9B0B}" destId="{9D1514F9-2422-0F48-93E9-9FA688B4CEEB}" srcOrd="0" destOrd="0" presId="urn:microsoft.com/office/officeart/2005/8/layout/hierarchy3"/>
    <dgm:cxn modelId="{42989324-DE62-6548-BEE7-131AEC1D5040}" type="presOf" srcId="{427C8A23-2851-7C42-B3CA-B2BAB398B6B7}" destId="{DC8D2D72-CB65-D842-9322-50E2AFA166C9}" srcOrd="0" destOrd="0" presId="urn:microsoft.com/office/officeart/2005/8/layout/hierarchy3"/>
    <dgm:cxn modelId="{07FF152A-61ED-1447-BBF1-8AD087624CE4}" type="presOf" srcId="{C274C5D9-4141-674F-B1E2-DE6B376127B6}" destId="{F8DD09A4-3C96-5443-A094-1FAAB4C54FB2}" srcOrd="0" destOrd="0" presId="urn:microsoft.com/office/officeart/2005/8/layout/hierarchy3"/>
    <dgm:cxn modelId="{0C02B72D-F4BA-654B-A5D6-D74356EEBCC9}" type="presOf" srcId="{88FD8A47-E473-F74F-A399-E836025BB144}" destId="{8E5BD880-8FD6-1148-BAC6-B05EE75C7DD6}" srcOrd="0" destOrd="0" presId="urn:microsoft.com/office/officeart/2005/8/layout/hierarchy3"/>
    <dgm:cxn modelId="{0EA7BE2F-6858-FF44-8FC3-A49B57924A0B}" srcId="{88FD8A47-E473-F74F-A399-E836025BB144}" destId="{EA45CE4A-3F86-B740-8D4D-C17659499DBD}" srcOrd="0" destOrd="0" parTransId="{E42A61EB-40AB-C143-9E4C-00E01CA88AE8}" sibTransId="{79A59A58-6722-C048-BE8A-014DA600484B}"/>
    <dgm:cxn modelId="{DF033E38-4B33-8747-A91F-3A7DE191D068}" srcId="{50CEE87A-26C0-674C-8D20-AA908D45D402}" destId="{2FB00B81-25F7-E144-8F98-3C098BFBCB26}" srcOrd="1" destOrd="0" parTransId="{FCE149D6-6E66-0C41-AD4F-027291BE2041}" sibTransId="{C8727554-C5BC-3E4B-8E10-5E321CCE9452}"/>
    <dgm:cxn modelId="{E3E97D39-30DC-3A47-B2C1-09A559B19890}" type="presOf" srcId="{C274C5D9-4141-674F-B1E2-DE6B376127B6}" destId="{8B86D1B4-B895-E94E-BF97-AC7F6FED7541}" srcOrd="1" destOrd="0" presId="urn:microsoft.com/office/officeart/2005/8/layout/hierarchy3"/>
    <dgm:cxn modelId="{1CF7D73D-78ED-9C4E-82F2-8550C99C7B6C}" srcId="{EA45CE4A-3F86-B740-8D4D-C17659499DBD}" destId="{72A526AD-060A-314F-AE8B-4C8F3544337E}" srcOrd="1" destOrd="0" parTransId="{68305C30-0A3B-BF4B-8EDA-1A8A37B3FC26}" sibTransId="{F1081B92-D23A-D14A-8318-812108D3A475}"/>
    <dgm:cxn modelId="{883AA040-6611-5048-AA2B-7CA55F5D74C0}" type="presOf" srcId="{50CEE87A-26C0-674C-8D20-AA908D45D402}" destId="{5F36C3AA-1AFF-E041-933E-A23CFE1E709C}" srcOrd="0" destOrd="0" presId="urn:microsoft.com/office/officeart/2005/8/layout/hierarchy3"/>
    <dgm:cxn modelId="{6C49725E-B98A-4A4E-B9B0-7AD7F4F7E2CF}" srcId="{8AB239E6-E497-E240-895D-66364C60BDCA}" destId="{2AABCFDF-07F2-2345-92D1-494D7C62A943}" srcOrd="0" destOrd="0" parTransId="{AD3A53BA-D9C8-2741-8073-423B18AB6D31}" sibTransId="{B3DC32BE-7839-BD4F-9946-E7217F1E903F}"/>
    <dgm:cxn modelId="{CA733E44-B0AF-7A45-A4CC-6A8AF8F2371A}" srcId="{88FD8A47-E473-F74F-A399-E836025BB144}" destId="{47A891E8-C8B3-8145-A27E-02DABDB4944B}" srcOrd="4" destOrd="0" parTransId="{F8C4B844-8F8B-E54D-92DB-7047AC48E076}" sibTransId="{C04DEE7F-E94A-6E44-9B36-0591CB5683B3}"/>
    <dgm:cxn modelId="{C7C46645-0A52-DD4E-99FB-41B3B12982FD}" type="presOf" srcId="{1ED06240-4452-284C-8B29-A49AC82E5A45}" destId="{777F19F2-C553-9E48-80D4-24D159C131B6}" srcOrd="0" destOrd="0" presId="urn:microsoft.com/office/officeart/2005/8/layout/hierarchy3"/>
    <dgm:cxn modelId="{14A2C967-039E-4047-8102-A90F76190D88}" type="presOf" srcId="{AD3A53BA-D9C8-2741-8073-423B18AB6D31}" destId="{42A9D1EB-8E4C-DC43-B943-506A9F71313E}" srcOrd="0" destOrd="0" presId="urn:microsoft.com/office/officeart/2005/8/layout/hierarchy3"/>
    <dgm:cxn modelId="{81EBDC48-50DC-5546-8690-CCC582EEC0E4}" type="presOf" srcId="{8AB239E6-E497-E240-895D-66364C60BDCA}" destId="{0DB749B8-E607-6246-BFBA-276B95B9003E}" srcOrd="1" destOrd="0" presId="urn:microsoft.com/office/officeart/2005/8/layout/hierarchy3"/>
    <dgm:cxn modelId="{172C424F-F2F6-C441-81DF-3D3D3D1FB42A}" type="presOf" srcId="{1A5FD198-F14D-674C-BF96-F700883B1820}" destId="{66A96CD3-1353-3E4F-97A8-8F650107B22B}" srcOrd="0" destOrd="0" presId="urn:microsoft.com/office/officeart/2005/8/layout/hierarchy3"/>
    <dgm:cxn modelId="{666C0E72-1400-314B-8666-E9BF37196C69}" type="presOf" srcId="{2AABCFDF-07F2-2345-92D1-494D7C62A943}" destId="{CA8C80BF-3B0A-CE4A-A793-7777F9B83B4D}" srcOrd="0" destOrd="0" presId="urn:microsoft.com/office/officeart/2005/8/layout/hierarchy3"/>
    <dgm:cxn modelId="{16399373-1700-EE41-AAA6-00BC28022709}" srcId="{8AB239E6-E497-E240-895D-66364C60BDCA}" destId="{68F1716E-6D4C-4343-A329-85FCCBE8721E}" srcOrd="1" destOrd="0" parTransId="{1A5FD198-F14D-674C-BF96-F700883B1820}" sibTransId="{F511EC8F-C559-6449-A57B-FBEBFD0D1A54}"/>
    <dgm:cxn modelId="{4E50E679-30D5-5D45-BFDC-D3EF3C9D7CBA}" type="presOf" srcId="{7EEB3C53-C3E2-0241-B1AF-F1192C438CF7}" destId="{D5F41414-7A0E-3E45-9DA6-802A23BCBAF9}" srcOrd="0" destOrd="0" presId="urn:microsoft.com/office/officeart/2005/8/layout/hierarchy3"/>
    <dgm:cxn modelId="{CC09EA7C-AD30-6D40-AA50-8EC1FBDF3DF1}" type="presOf" srcId="{47A891E8-C8B3-8145-A27E-02DABDB4944B}" destId="{96E2E32B-DB8E-364F-87B6-8E6B4F1B93FE}" srcOrd="1" destOrd="0" presId="urn:microsoft.com/office/officeart/2005/8/layout/hierarchy3"/>
    <dgm:cxn modelId="{9855067E-FC63-6D45-9BE3-ABB55B6AD890}" type="presOf" srcId="{8615B27F-A932-E140-96B3-9C623F50652A}" destId="{07106739-DA84-F74B-9F51-0F3D2C615EAC}" srcOrd="0" destOrd="0" presId="urn:microsoft.com/office/officeart/2005/8/layout/hierarchy3"/>
    <dgm:cxn modelId="{3B72B47F-2272-0E4C-B0B1-6AFE0B8C1D5D}" srcId="{50CEE87A-26C0-674C-8D20-AA908D45D402}" destId="{7EEB3C53-C3E2-0241-B1AF-F1192C438CF7}" srcOrd="0" destOrd="0" parTransId="{08BFEA31-941E-5B42-8AF8-A47968F8E2DD}" sibTransId="{3527B8A4-70A1-A748-9F33-1C5CB5083E20}"/>
    <dgm:cxn modelId="{38867D87-B659-F940-B47E-E4B4695772A2}" type="presOf" srcId="{72A526AD-060A-314F-AE8B-4C8F3544337E}" destId="{34FDEF28-5C47-4242-A442-AE42A19F4806}" srcOrd="0" destOrd="0" presId="urn:microsoft.com/office/officeart/2005/8/layout/hierarchy3"/>
    <dgm:cxn modelId="{DC13F896-9B65-B448-8795-E44A8DF0E1FF}" type="presOf" srcId="{08BFEA31-941E-5B42-8AF8-A47968F8E2DD}" destId="{90E86C4C-A6A1-F54A-8112-A144A2CBC198}" srcOrd="0" destOrd="0" presId="urn:microsoft.com/office/officeart/2005/8/layout/hierarchy3"/>
    <dgm:cxn modelId="{21CEFBA5-C313-F34D-8BE8-CE7C8E978C83}" srcId="{EA45CE4A-3F86-B740-8D4D-C17659499DBD}" destId="{8615B27F-A932-E140-96B3-9C623F50652A}" srcOrd="2" destOrd="0" parTransId="{D0F7BE68-0519-0D44-B981-F094F17A9B0B}" sibTransId="{EC6E106C-642D-ED4D-9AD8-198C8E83DB31}"/>
    <dgm:cxn modelId="{DF21BFA9-9059-3244-B720-85E1FBE71DEF}" srcId="{88FD8A47-E473-F74F-A399-E836025BB144}" destId="{C274C5D9-4141-674F-B1E2-DE6B376127B6}" srcOrd="3" destOrd="0" parTransId="{48D1195B-8EEE-EC47-83B9-29DEF2D49D0F}" sibTransId="{CF75635F-C969-894A-AD7E-A54999587DB2}"/>
    <dgm:cxn modelId="{397309B0-7EC5-3A47-9C47-BFD2262AE53E}" type="presOf" srcId="{68305C30-0A3B-BF4B-8EDA-1A8A37B3FC26}" destId="{07F7A5E5-EB5C-2A4F-B4B5-829FE16F56E0}" srcOrd="0" destOrd="0" presId="urn:microsoft.com/office/officeart/2005/8/layout/hierarchy3"/>
    <dgm:cxn modelId="{4D4A1DB4-2C16-A14F-99CB-D4AA6EE2E8E2}" type="presOf" srcId="{47A891E8-C8B3-8145-A27E-02DABDB4944B}" destId="{85831903-AD30-FD43-BB50-6A35840167C9}" srcOrd="0" destOrd="0" presId="urn:microsoft.com/office/officeart/2005/8/layout/hierarchy3"/>
    <dgm:cxn modelId="{39C39EB8-FD16-A64F-B264-DD0ED247AF91}" type="presOf" srcId="{8AB239E6-E497-E240-895D-66364C60BDCA}" destId="{517D2726-0D62-384F-A1FD-C52E9D9412B0}" srcOrd="0" destOrd="0" presId="urn:microsoft.com/office/officeart/2005/8/layout/hierarchy3"/>
    <dgm:cxn modelId="{166EEFC8-4EA4-2348-B443-D4EC4920A87A}" srcId="{EA45CE4A-3F86-B740-8D4D-C17659499DBD}" destId="{427C8A23-2851-7C42-B3CA-B2BAB398B6B7}" srcOrd="0" destOrd="0" parTransId="{1ED06240-4452-284C-8B29-A49AC82E5A45}" sibTransId="{7ED95CC0-5640-2F42-AD7A-61C31FF854CE}"/>
    <dgm:cxn modelId="{287378D4-9400-D249-AF41-6FBED0FEAB11}" type="presOf" srcId="{2FB00B81-25F7-E144-8F98-3C098BFBCB26}" destId="{3A76527D-A167-5244-95BF-F82E6CE34D68}" srcOrd="0" destOrd="0" presId="urn:microsoft.com/office/officeart/2005/8/layout/hierarchy3"/>
    <dgm:cxn modelId="{51006DD7-EF4D-AD42-9373-DE01599AB667}" type="presOf" srcId="{FCE149D6-6E66-0C41-AD4F-027291BE2041}" destId="{DE99FD8C-E7CA-C843-AA24-ECC4B99F88F1}" srcOrd="0" destOrd="0" presId="urn:microsoft.com/office/officeart/2005/8/layout/hierarchy3"/>
    <dgm:cxn modelId="{E8104ADE-0287-064A-9FA1-BF0F17F399DE}" type="presOf" srcId="{50CEE87A-26C0-674C-8D20-AA908D45D402}" destId="{4E2CA98C-F8C1-5B41-822B-DA15BB25445F}" srcOrd="1" destOrd="0" presId="urn:microsoft.com/office/officeart/2005/8/layout/hierarchy3"/>
    <dgm:cxn modelId="{CD9154FF-087C-F544-8A2E-8BB49C97C2A7}" type="presOf" srcId="{EA45CE4A-3F86-B740-8D4D-C17659499DBD}" destId="{1DE19D72-76DA-4E40-9382-028D9F8A18C5}" srcOrd="0" destOrd="0" presId="urn:microsoft.com/office/officeart/2005/8/layout/hierarchy3"/>
    <dgm:cxn modelId="{80904BB9-EB74-FA4D-9C1B-A7CB5FDB1D57}" type="presParOf" srcId="{8E5BD880-8FD6-1148-BAC6-B05EE75C7DD6}" destId="{AF599612-E955-4444-9AD3-1B8BE3DBA571}" srcOrd="0" destOrd="0" presId="urn:microsoft.com/office/officeart/2005/8/layout/hierarchy3"/>
    <dgm:cxn modelId="{5E5EA425-7405-5E49-83D6-F75D559BD030}" type="presParOf" srcId="{AF599612-E955-4444-9AD3-1B8BE3DBA571}" destId="{CFC62AD7-DFBA-ED4C-B294-6BB2BCF5E4CA}" srcOrd="0" destOrd="0" presId="urn:microsoft.com/office/officeart/2005/8/layout/hierarchy3"/>
    <dgm:cxn modelId="{49E2CF97-6A67-4A4C-B804-67044D6B39A5}" type="presParOf" srcId="{CFC62AD7-DFBA-ED4C-B294-6BB2BCF5E4CA}" destId="{1DE19D72-76DA-4E40-9382-028D9F8A18C5}" srcOrd="0" destOrd="0" presId="urn:microsoft.com/office/officeart/2005/8/layout/hierarchy3"/>
    <dgm:cxn modelId="{3D6372A9-2B2C-3745-A819-3CDF5E48EF53}" type="presParOf" srcId="{CFC62AD7-DFBA-ED4C-B294-6BB2BCF5E4CA}" destId="{9B2C7D88-F994-B648-B13D-16709A17176E}" srcOrd="1" destOrd="0" presId="urn:microsoft.com/office/officeart/2005/8/layout/hierarchy3"/>
    <dgm:cxn modelId="{D736E196-78C2-BD42-BD0A-D326747C6B1E}" type="presParOf" srcId="{AF599612-E955-4444-9AD3-1B8BE3DBA571}" destId="{3D71CDA1-5FBA-0348-9410-4EA47837459C}" srcOrd="1" destOrd="0" presId="urn:microsoft.com/office/officeart/2005/8/layout/hierarchy3"/>
    <dgm:cxn modelId="{47AE6DF5-A755-E84E-9ED4-6B1DAB02E0EF}" type="presParOf" srcId="{3D71CDA1-5FBA-0348-9410-4EA47837459C}" destId="{777F19F2-C553-9E48-80D4-24D159C131B6}" srcOrd="0" destOrd="0" presId="urn:microsoft.com/office/officeart/2005/8/layout/hierarchy3"/>
    <dgm:cxn modelId="{95BE42FE-BD16-1945-992C-273B3FBCBB88}" type="presParOf" srcId="{3D71CDA1-5FBA-0348-9410-4EA47837459C}" destId="{DC8D2D72-CB65-D842-9322-50E2AFA166C9}" srcOrd="1" destOrd="0" presId="urn:microsoft.com/office/officeart/2005/8/layout/hierarchy3"/>
    <dgm:cxn modelId="{474FDEDD-FDB9-D549-9221-D2DA6D5C0957}" type="presParOf" srcId="{3D71CDA1-5FBA-0348-9410-4EA47837459C}" destId="{07F7A5E5-EB5C-2A4F-B4B5-829FE16F56E0}" srcOrd="2" destOrd="0" presId="urn:microsoft.com/office/officeart/2005/8/layout/hierarchy3"/>
    <dgm:cxn modelId="{EFC931D9-F50F-E045-AF1F-3E01F832947B}" type="presParOf" srcId="{3D71CDA1-5FBA-0348-9410-4EA47837459C}" destId="{34FDEF28-5C47-4242-A442-AE42A19F4806}" srcOrd="3" destOrd="0" presId="urn:microsoft.com/office/officeart/2005/8/layout/hierarchy3"/>
    <dgm:cxn modelId="{D1A269B4-694D-6E42-AA2E-58B16A9C34F6}" type="presParOf" srcId="{3D71CDA1-5FBA-0348-9410-4EA47837459C}" destId="{9D1514F9-2422-0F48-93E9-9FA688B4CEEB}" srcOrd="4" destOrd="0" presId="urn:microsoft.com/office/officeart/2005/8/layout/hierarchy3"/>
    <dgm:cxn modelId="{E096933E-5DC9-C74C-8029-E5F1EC2F50A1}" type="presParOf" srcId="{3D71CDA1-5FBA-0348-9410-4EA47837459C}" destId="{07106739-DA84-F74B-9F51-0F3D2C615EAC}" srcOrd="5" destOrd="0" presId="urn:microsoft.com/office/officeart/2005/8/layout/hierarchy3"/>
    <dgm:cxn modelId="{18466B03-2137-D243-9C50-B49B9D003671}" type="presParOf" srcId="{8E5BD880-8FD6-1148-BAC6-B05EE75C7DD6}" destId="{472C1680-46F3-AD4E-974E-0C08154065D5}" srcOrd="1" destOrd="0" presId="urn:microsoft.com/office/officeart/2005/8/layout/hierarchy3"/>
    <dgm:cxn modelId="{39B2A2BF-D69E-3F46-AEBE-79C605986EF6}" type="presParOf" srcId="{472C1680-46F3-AD4E-974E-0C08154065D5}" destId="{ECF1C54D-1E5B-2C4A-A26E-1DF98C30274B}" srcOrd="0" destOrd="0" presId="urn:microsoft.com/office/officeart/2005/8/layout/hierarchy3"/>
    <dgm:cxn modelId="{C69D351A-5A57-1D4F-B6BD-6F252FA068E3}" type="presParOf" srcId="{ECF1C54D-1E5B-2C4A-A26E-1DF98C30274B}" destId="{5F36C3AA-1AFF-E041-933E-A23CFE1E709C}" srcOrd="0" destOrd="0" presId="urn:microsoft.com/office/officeart/2005/8/layout/hierarchy3"/>
    <dgm:cxn modelId="{6B23BFAD-1AE5-654B-A787-148AD7EE3E38}" type="presParOf" srcId="{ECF1C54D-1E5B-2C4A-A26E-1DF98C30274B}" destId="{4E2CA98C-F8C1-5B41-822B-DA15BB25445F}" srcOrd="1" destOrd="0" presId="urn:microsoft.com/office/officeart/2005/8/layout/hierarchy3"/>
    <dgm:cxn modelId="{55F19C96-9F67-5446-B7D4-E103E306B308}" type="presParOf" srcId="{472C1680-46F3-AD4E-974E-0C08154065D5}" destId="{6DF69783-39B4-3046-93EC-1EB81FF9E086}" srcOrd="1" destOrd="0" presId="urn:microsoft.com/office/officeart/2005/8/layout/hierarchy3"/>
    <dgm:cxn modelId="{910AB530-F31A-B649-8FAB-DDD966E43309}" type="presParOf" srcId="{6DF69783-39B4-3046-93EC-1EB81FF9E086}" destId="{90E86C4C-A6A1-F54A-8112-A144A2CBC198}" srcOrd="0" destOrd="0" presId="urn:microsoft.com/office/officeart/2005/8/layout/hierarchy3"/>
    <dgm:cxn modelId="{E25112A3-B325-B04C-9667-EADB64C8DAD4}" type="presParOf" srcId="{6DF69783-39B4-3046-93EC-1EB81FF9E086}" destId="{D5F41414-7A0E-3E45-9DA6-802A23BCBAF9}" srcOrd="1" destOrd="0" presId="urn:microsoft.com/office/officeart/2005/8/layout/hierarchy3"/>
    <dgm:cxn modelId="{1F3E07FE-2544-AD49-AE3F-7A93FB07CB49}" type="presParOf" srcId="{6DF69783-39B4-3046-93EC-1EB81FF9E086}" destId="{DE99FD8C-E7CA-C843-AA24-ECC4B99F88F1}" srcOrd="2" destOrd="0" presId="urn:microsoft.com/office/officeart/2005/8/layout/hierarchy3"/>
    <dgm:cxn modelId="{38A6DD47-838B-2F4C-AF8F-5B71A27BB70B}" type="presParOf" srcId="{6DF69783-39B4-3046-93EC-1EB81FF9E086}" destId="{3A76527D-A167-5244-95BF-F82E6CE34D68}" srcOrd="3" destOrd="0" presId="urn:microsoft.com/office/officeart/2005/8/layout/hierarchy3"/>
    <dgm:cxn modelId="{86BD61B2-D509-DF4E-AE60-A2E0CF7B65AD}" type="presParOf" srcId="{8E5BD880-8FD6-1148-BAC6-B05EE75C7DD6}" destId="{8425EB6E-CD84-1A46-9BBA-BFFF12FD570A}" srcOrd="2" destOrd="0" presId="urn:microsoft.com/office/officeart/2005/8/layout/hierarchy3"/>
    <dgm:cxn modelId="{9F420252-77E7-C942-BA79-9BF1A4ED7F14}" type="presParOf" srcId="{8425EB6E-CD84-1A46-9BBA-BFFF12FD570A}" destId="{6251DEC3-2E15-3748-B79C-4950FA50FCC3}" srcOrd="0" destOrd="0" presId="urn:microsoft.com/office/officeart/2005/8/layout/hierarchy3"/>
    <dgm:cxn modelId="{23080784-5853-FA44-AA0B-A784B320F8D9}" type="presParOf" srcId="{6251DEC3-2E15-3748-B79C-4950FA50FCC3}" destId="{517D2726-0D62-384F-A1FD-C52E9D9412B0}" srcOrd="0" destOrd="0" presId="urn:microsoft.com/office/officeart/2005/8/layout/hierarchy3"/>
    <dgm:cxn modelId="{1FC66080-AFC7-D344-8964-122147B6241F}" type="presParOf" srcId="{6251DEC3-2E15-3748-B79C-4950FA50FCC3}" destId="{0DB749B8-E607-6246-BFBA-276B95B9003E}" srcOrd="1" destOrd="0" presId="urn:microsoft.com/office/officeart/2005/8/layout/hierarchy3"/>
    <dgm:cxn modelId="{85A5B0D0-EAFF-7E40-AE87-ADFC026022D5}" type="presParOf" srcId="{8425EB6E-CD84-1A46-9BBA-BFFF12FD570A}" destId="{CCF17C5A-6C51-B945-8544-0F9439050598}" srcOrd="1" destOrd="0" presId="urn:microsoft.com/office/officeart/2005/8/layout/hierarchy3"/>
    <dgm:cxn modelId="{53235722-2EFE-F04A-BC39-5DB8DFEC657E}" type="presParOf" srcId="{CCF17C5A-6C51-B945-8544-0F9439050598}" destId="{42A9D1EB-8E4C-DC43-B943-506A9F71313E}" srcOrd="0" destOrd="0" presId="urn:microsoft.com/office/officeart/2005/8/layout/hierarchy3"/>
    <dgm:cxn modelId="{A4B8A2F1-3701-EE4B-B52B-1B7CCE600630}" type="presParOf" srcId="{CCF17C5A-6C51-B945-8544-0F9439050598}" destId="{CA8C80BF-3B0A-CE4A-A793-7777F9B83B4D}" srcOrd="1" destOrd="0" presId="urn:microsoft.com/office/officeart/2005/8/layout/hierarchy3"/>
    <dgm:cxn modelId="{2318F87F-E575-774E-9770-99A2626C3AA1}" type="presParOf" srcId="{CCF17C5A-6C51-B945-8544-0F9439050598}" destId="{66A96CD3-1353-3E4F-97A8-8F650107B22B}" srcOrd="2" destOrd="0" presId="urn:microsoft.com/office/officeart/2005/8/layout/hierarchy3"/>
    <dgm:cxn modelId="{7BEC701A-70F9-D34A-9319-DB9A388F1442}" type="presParOf" srcId="{CCF17C5A-6C51-B945-8544-0F9439050598}" destId="{8C19B77F-59EE-B843-B71D-B8075BDDD549}" srcOrd="3" destOrd="0" presId="urn:microsoft.com/office/officeart/2005/8/layout/hierarchy3"/>
    <dgm:cxn modelId="{10B7953D-0254-1341-ACFB-CB52941C88A2}" type="presParOf" srcId="{8E5BD880-8FD6-1148-BAC6-B05EE75C7DD6}" destId="{1C1E513E-E5C3-A74B-8CB1-CCEEF64F89F6}" srcOrd="3" destOrd="0" presId="urn:microsoft.com/office/officeart/2005/8/layout/hierarchy3"/>
    <dgm:cxn modelId="{4A40EBA4-A980-5541-853C-E5C8E039B3CB}" type="presParOf" srcId="{1C1E513E-E5C3-A74B-8CB1-CCEEF64F89F6}" destId="{EDDE59E3-523F-7845-81CE-657E7E091184}" srcOrd="0" destOrd="0" presId="urn:microsoft.com/office/officeart/2005/8/layout/hierarchy3"/>
    <dgm:cxn modelId="{6D508565-7668-CC45-B5D1-C1979BE51BD6}" type="presParOf" srcId="{EDDE59E3-523F-7845-81CE-657E7E091184}" destId="{F8DD09A4-3C96-5443-A094-1FAAB4C54FB2}" srcOrd="0" destOrd="0" presId="urn:microsoft.com/office/officeart/2005/8/layout/hierarchy3"/>
    <dgm:cxn modelId="{4DAEF0D6-2C86-8D4D-91C7-C4DCD489CE12}" type="presParOf" srcId="{EDDE59E3-523F-7845-81CE-657E7E091184}" destId="{8B86D1B4-B895-E94E-BF97-AC7F6FED7541}" srcOrd="1" destOrd="0" presId="urn:microsoft.com/office/officeart/2005/8/layout/hierarchy3"/>
    <dgm:cxn modelId="{70F803DF-443A-824D-864A-B5853F6BB8C5}" type="presParOf" srcId="{1C1E513E-E5C3-A74B-8CB1-CCEEF64F89F6}" destId="{E5A624E1-F7F4-324B-BCEB-00751C31DE6A}" srcOrd="1" destOrd="0" presId="urn:microsoft.com/office/officeart/2005/8/layout/hierarchy3"/>
    <dgm:cxn modelId="{B824A5EB-046D-C045-AFE1-51F2EDB76E66}" type="presParOf" srcId="{8E5BD880-8FD6-1148-BAC6-B05EE75C7DD6}" destId="{C45F226C-1F80-4643-A286-A604CD3F7D79}" srcOrd="4" destOrd="0" presId="urn:microsoft.com/office/officeart/2005/8/layout/hierarchy3"/>
    <dgm:cxn modelId="{EFE18526-F2FF-D942-9E0B-C3C3C11FD284}" type="presParOf" srcId="{C45F226C-1F80-4643-A286-A604CD3F7D79}" destId="{8A100147-EF8D-6449-A7C9-07E49D1E4785}" srcOrd="0" destOrd="0" presId="urn:microsoft.com/office/officeart/2005/8/layout/hierarchy3"/>
    <dgm:cxn modelId="{239E3D00-CCA4-3E41-BA08-17BB3025CD6F}" type="presParOf" srcId="{8A100147-EF8D-6449-A7C9-07E49D1E4785}" destId="{85831903-AD30-FD43-BB50-6A35840167C9}" srcOrd="0" destOrd="0" presId="urn:microsoft.com/office/officeart/2005/8/layout/hierarchy3"/>
    <dgm:cxn modelId="{F87706E9-715E-614A-A6B8-527DB9BEEF04}" type="presParOf" srcId="{8A100147-EF8D-6449-A7C9-07E49D1E4785}" destId="{96E2E32B-DB8E-364F-87B6-8E6B4F1B93FE}" srcOrd="1" destOrd="0" presId="urn:microsoft.com/office/officeart/2005/8/layout/hierarchy3"/>
    <dgm:cxn modelId="{795A7989-2712-8643-963C-6E2E4B823EDA}" type="presParOf" srcId="{C45F226C-1F80-4643-A286-A604CD3F7D79}" destId="{C49D4026-290A-7440-9C3F-1F09E2452E10}" srcOrd="1" destOrd="0" presId="urn:microsoft.com/office/officeart/2005/8/layout/hierarchy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E19D72-76DA-4E40-9382-028D9F8A18C5}">
      <dsp:nvSpPr>
        <dsp:cNvPr id="0" name=""/>
        <dsp:cNvSpPr/>
      </dsp:nvSpPr>
      <dsp:spPr>
        <a:xfrm>
          <a:off x="6246" y="185888"/>
          <a:ext cx="1314465" cy="657232"/>
        </a:xfrm>
        <a:prstGeom prst="roundRect">
          <a:avLst>
            <a:gd name="adj" fmla="val 10000"/>
          </a:avLst>
        </a:prstGeom>
        <a:solidFill>
          <a:schemeClr val="accent4">
            <a:lumMod val="40000"/>
            <a:lumOff val="6000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1435" tIns="34290" rIns="51435" bIns="34290" numCol="1" spcCol="1270" anchor="ctr" anchorCtr="0">
          <a:noAutofit/>
        </a:bodyPr>
        <a:lstStyle/>
        <a:p>
          <a:pPr marL="0" lvl="0" indent="0" algn="ctr" defTabSz="1200150">
            <a:lnSpc>
              <a:spcPct val="90000"/>
            </a:lnSpc>
            <a:spcBef>
              <a:spcPct val="0"/>
            </a:spcBef>
            <a:spcAft>
              <a:spcPct val="35000"/>
            </a:spcAft>
            <a:buNone/>
          </a:pPr>
          <a:r>
            <a:rPr lang="zh-TW" altLang="en-US" sz="2700" kern="1200" dirty="0">
              <a:solidFill>
                <a:schemeClr val="tx2"/>
              </a:solidFill>
              <a:latin typeface="Microsoft YaHei" panose="020B0503020204020204" pitchFamily="34" charset="-122"/>
              <a:ea typeface="Microsoft YaHei" panose="020B0503020204020204" pitchFamily="34" charset="-122"/>
            </a:rPr>
            <a:t>常規賽</a:t>
          </a:r>
        </a:p>
      </dsp:txBody>
      <dsp:txXfrm>
        <a:off x="25496" y="205138"/>
        <a:ext cx="1275965" cy="618732"/>
      </dsp:txXfrm>
    </dsp:sp>
    <dsp:sp modelId="{777F19F2-C553-9E48-80D4-24D159C131B6}">
      <dsp:nvSpPr>
        <dsp:cNvPr id="0" name=""/>
        <dsp:cNvSpPr/>
      </dsp:nvSpPr>
      <dsp:spPr>
        <a:xfrm>
          <a:off x="137692" y="843121"/>
          <a:ext cx="131446" cy="502441"/>
        </a:xfrm>
        <a:custGeom>
          <a:avLst/>
          <a:gdLst/>
          <a:ahLst/>
          <a:cxnLst/>
          <a:rect l="0" t="0" r="0" b="0"/>
          <a:pathLst>
            <a:path>
              <a:moveTo>
                <a:pt x="0" y="0"/>
              </a:moveTo>
              <a:lnTo>
                <a:pt x="0" y="502441"/>
              </a:lnTo>
              <a:lnTo>
                <a:pt x="131446" y="502441"/>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C8D2D72-CB65-D842-9322-50E2AFA166C9}">
      <dsp:nvSpPr>
        <dsp:cNvPr id="0" name=""/>
        <dsp:cNvSpPr/>
      </dsp:nvSpPr>
      <dsp:spPr>
        <a:xfrm>
          <a:off x="269139" y="1016946"/>
          <a:ext cx="1051572" cy="657232"/>
        </a:xfrm>
        <a:prstGeom prst="roundRect">
          <a:avLst>
            <a:gd name="adj" fmla="val 10000"/>
          </a:avLst>
        </a:prstGeom>
        <a:solidFill>
          <a:schemeClr val="bg1">
            <a:alpha val="90000"/>
          </a:schemeClr>
        </a:solidFill>
        <a:ln w="12700" cap="flat" cmpd="sng" algn="ctr">
          <a:solidFill>
            <a:schemeClr val="dk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zh-TW" altLang="en-US" sz="2400" kern="1200" dirty="0">
              <a:solidFill>
                <a:schemeClr val="tx2"/>
              </a:solidFill>
              <a:latin typeface="Microsoft YaHei" panose="020B0503020204020204" pitchFamily="34" charset="-122"/>
              <a:ea typeface="Microsoft YaHei" panose="020B0503020204020204" pitchFamily="34" charset="-122"/>
            </a:rPr>
            <a:t>小學組</a:t>
          </a:r>
        </a:p>
      </dsp:txBody>
      <dsp:txXfrm>
        <a:off x="288389" y="1036196"/>
        <a:ext cx="1013072" cy="618732"/>
      </dsp:txXfrm>
    </dsp:sp>
    <dsp:sp modelId="{07F7A5E5-EB5C-2A4F-B4B5-829FE16F56E0}">
      <dsp:nvSpPr>
        <dsp:cNvPr id="0" name=""/>
        <dsp:cNvSpPr/>
      </dsp:nvSpPr>
      <dsp:spPr>
        <a:xfrm>
          <a:off x="137692" y="843121"/>
          <a:ext cx="131446" cy="1323982"/>
        </a:xfrm>
        <a:custGeom>
          <a:avLst/>
          <a:gdLst/>
          <a:ahLst/>
          <a:cxnLst/>
          <a:rect l="0" t="0" r="0" b="0"/>
          <a:pathLst>
            <a:path>
              <a:moveTo>
                <a:pt x="0" y="0"/>
              </a:moveTo>
              <a:lnTo>
                <a:pt x="0" y="1323982"/>
              </a:lnTo>
              <a:lnTo>
                <a:pt x="131446" y="1323982"/>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4FDEF28-5C47-4242-A442-AE42A19F4806}">
      <dsp:nvSpPr>
        <dsp:cNvPr id="0" name=""/>
        <dsp:cNvSpPr/>
      </dsp:nvSpPr>
      <dsp:spPr>
        <a:xfrm>
          <a:off x="269139" y="1838487"/>
          <a:ext cx="1051572" cy="657232"/>
        </a:xfrm>
        <a:prstGeom prst="roundRect">
          <a:avLst>
            <a:gd name="adj" fmla="val 10000"/>
          </a:avLst>
        </a:prstGeom>
        <a:solidFill>
          <a:schemeClr val="bg1">
            <a:alpha val="90000"/>
          </a:schemeClr>
        </a:solidFill>
        <a:ln w="12700" cap="flat" cmpd="sng" algn="ctr">
          <a:solidFill>
            <a:schemeClr val="dk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zh-TW" altLang="en-US" sz="2400" kern="1200" dirty="0">
              <a:solidFill>
                <a:schemeClr val="tx2"/>
              </a:solidFill>
              <a:latin typeface="Microsoft YaHei" panose="020B0503020204020204" pitchFamily="34" charset="-122"/>
              <a:ea typeface="Microsoft YaHei" panose="020B0503020204020204" pitchFamily="34" charset="-122"/>
            </a:rPr>
            <a:t>初中組</a:t>
          </a:r>
          <a:endParaRPr lang="en-US" altLang="zh-TW" sz="2400" kern="1200" dirty="0">
            <a:solidFill>
              <a:schemeClr val="tx2"/>
            </a:solidFill>
            <a:latin typeface="Microsoft YaHei" panose="020B0503020204020204" pitchFamily="34" charset="-122"/>
            <a:ea typeface="Microsoft YaHei" panose="020B0503020204020204" pitchFamily="34" charset="-122"/>
          </a:endParaRPr>
        </a:p>
      </dsp:txBody>
      <dsp:txXfrm>
        <a:off x="288389" y="1857737"/>
        <a:ext cx="1013072" cy="618732"/>
      </dsp:txXfrm>
    </dsp:sp>
    <dsp:sp modelId="{9D1514F9-2422-0F48-93E9-9FA688B4CEEB}">
      <dsp:nvSpPr>
        <dsp:cNvPr id="0" name=""/>
        <dsp:cNvSpPr/>
      </dsp:nvSpPr>
      <dsp:spPr>
        <a:xfrm>
          <a:off x="137692" y="843121"/>
          <a:ext cx="131446" cy="2145523"/>
        </a:xfrm>
        <a:custGeom>
          <a:avLst/>
          <a:gdLst/>
          <a:ahLst/>
          <a:cxnLst/>
          <a:rect l="0" t="0" r="0" b="0"/>
          <a:pathLst>
            <a:path>
              <a:moveTo>
                <a:pt x="0" y="0"/>
              </a:moveTo>
              <a:lnTo>
                <a:pt x="0" y="2145523"/>
              </a:lnTo>
              <a:lnTo>
                <a:pt x="131446" y="2145523"/>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7106739-DA84-F74B-9F51-0F3D2C615EAC}">
      <dsp:nvSpPr>
        <dsp:cNvPr id="0" name=""/>
        <dsp:cNvSpPr/>
      </dsp:nvSpPr>
      <dsp:spPr>
        <a:xfrm>
          <a:off x="269139" y="2660028"/>
          <a:ext cx="1051572" cy="657232"/>
        </a:xfrm>
        <a:prstGeom prst="roundRect">
          <a:avLst>
            <a:gd name="adj" fmla="val 10000"/>
          </a:avLst>
        </a:prstGeom>
        <a:noFill/>
        <a:ln w="12700" cap="flat" cmpd="sng" algn="ctr">
          <a:solidFill>
            <a:schemeClr val="dk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zh-TW" altLang="en-US" sz="2400" kern="1200">
              <a:solidFill>
                <a:schemeClr val="tx2"/>
              </a:solidFill>
              <a:latin typeface="Microsoft YaHei" panose="020B0503020204020204" pitchFamily="34" charset="-122"/>
              <a:ea typeface="Microsoft YaHei" panose="020B0503020204020204" pitchFamily="34" charset="-122"/>
            </a:rPr>
            <a:t>高中組</a:t>
          </a:r>
          <a:endParaRPr lang="en-US" altLang="zh-TW" sz="2400" kern="1200" dirty="0">
            <a:solidFill>
              <a:schemeClr val="tx2"/>
            </a:solidFill>
            <a:latin typeface="Microsoft YaHei" panose="020B0503020204020204" pitchFamily="34" charset="-122"/>
            <a:ea typeface="Microsoft YaHei" panose="020B0503020204020204" pitchFamily="34" charset="-122"/>
          </a:endParaRPr>
        </a:p>
      </dsp:txBody>
      <dsp:txXfrm>
        <a:off x="288389" y="2679278"/>
        <a:ext cx="1013072" cy="618732"/>
      </dsp:txXfrm>
    </dsp:sp>
    <dsp:sp modelId="{5F36C3AA-1AFF-E041-933E-A23CFE1E709C}">
      <dsp:nvSpPr>
        <dsp:cNvPr id="0" name=""/>
        <dsp:cNvSpPr/>
      </dsp:nvSpPr>
      <dsp:spPr>
        <a:xfrm>
          <a:off x="1649328" y="195405"/>
          <a:ext cx="1314465" cy="657232"/>
        </a:xfrm>
        <a:prstGeom prst="roundRect">
          <a:avLst>
            <a:gd name="adj" fmla="val 10000"/>
          </a:avLst>
        </a:prstGeom>
        <a:solidFill>
          <a:schemeClr val="accent4">
            <a:lumMod val="40000"/>
            <a:lumOff val="6000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1435" tIns="34290" rIns="51435" bIns="34290" numCol="1" spcCol="1270" anchor="ctr" anchorCtr="0">
          <a:noAutofit/>
        </a:bodyPr>
        <a:lstStyle/>
        <a:p>
          <a:pPr marL="0" lvl="0" indent="0" algn="ctr" defTabSz="1200150">
            <a:lnSpc>
              <a:spcPct val="90000"/>
            </a:lnSpc>
            <a:spcBef>
              <a:spcPct val="0"/>
            </a:spcBef>
            <a:spcAft>
              <a:spcPct val="35000"/>
            </a:spcAft>
            <a:buNone/>
          </a:pPr>
          <a:r>
            <a:rPr lang="zh-TW" altLang="en-US" sz="2700" kern="1200" dirty="0">
              <a:solidFill>
                <a:schemeClr val="tx2"/>
              </a:solidFill>
              <a:latin typeface="Microsoft YaHei" panose="020B0503020204020204" pitchFamily="34" charset="-122"/>
              <a:ea typeface="Microsoft YaHei" panose="020B0503020204020204" pitchFamily="34" charset="-122"/>
            </a:rPr>
            <a:t>創意賽</a:t>
          </a:r>
        </a:p>
      </dsp:txBody>
      <dsp:txXfrm>
        <a:off x="1668578" y="214655"/>
        <a:ext cx="1275965" cy="618732"/>
      </dsp:txXfrm>
    </dsp:sp>
    <dsp:sp modelId="{90E86C4C-A6A1-F54A-8112-A144A2CBC198}">
      <dsp:nvSpPr>
        <dsp:cNvPr id="0" name=""/>
        <dsp:cNvSpPr/>
      </dsp:nvSpPr>
      <dsp:spPr>
        <a:xfrm>
          <a:off x="1780775" y="852638"/>
          <a:ext cx="131446" cy="492924"/>
        </a:xfrm>
        <a:custGeom>
          <a:avLst/>
          <a:gdLst/>
          <a:ahLst/>
          <a:cxnLst/>
          <a:rect l="0" t="0" r="0" b="0"/>
          <a:pathLst>
            <a:path>
              <a:moveTo>
                <a:pt x="0" y="0"/>
              </a:moveTo>
              <a:lnTo>
                <a:pt x="0" y="492924"/>
              </a:lnTo>
              <a:lnTo>
                <a:pt x="131446" y="492924"/>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5F41414-7A0E-3E45-9DA6-802A23BCBAF9}">
      <dsp:nvSpPr>
        <dsp:cNvPr id="0" name=""/>
        <dsp:cNvSpPr/>
      </dsp:nvSpPr>
      <dsp:spPr>
        <a:xfrm>
          <a:off x="1912221" y="1016946"/>
          <a:ext cx="1051572" cy="657232"/>
        </a:xfrm>
        <a:prstGeom prst="roundRect">
          <a:avLst>
            <a:gd name="adj" fmla="val 10000"/>
          </a:avLst>
        </a:prstGeom>
        <a:solidFill>
          <a:schemeClr val="bg1">
            <a:alpha val="90000"/>
          </a:schemeClr>
        </a:solidFill>
        <a:ln w="12700" cap="flat" cmpd="sng" algn="ctr">
          <a:solidFill>
            <a:schemeClr val="dk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zh-TW" altLang="en-US" sz="2400" kern="1200" dirty="0">
              <a:solidFill>
                <a:schemeClr val="tx2"/>
              </a:solidFill>
              <a:latin typeface="Microsoft YaHei" panose="020B0503020204020204" pitchFamily="34" charset="-122"/>
              <a:ea typeface="Microsoft YaHei" panose="020B0503020204020204" pitchFamily="34" charset="-122"/>
            </a:rPr>
            <a:t>小學組</a:t>
          </a:r>
        </a:p>
      </dsp:txBody>
      <dsp:txXfrm>
        <a:off x="1931471" y="1036196"/>
        <a:ext cx="1013072" cy="618732"/>
      </dsp:txXfrm>
    </dsp:sp>
    <dsp:sp modelId="{DE99FD8C-E7CA-C843-AA24-ECC4B99F88F1}">
      <dsp:nvSpPr>
        <dsp:cNvPr id="0" name=""/>
        <dsp:cNvSpPr/>
      </dsp:nvSpPr>
      <dsp:spPr>
        <a:xfrm>
          <a:off x="1780775" y="852638"/>
          <a:ext cx="131446" cy="1314465"/>
        </a:xfrm>
        <a:custGeom>
          <a:avLst/>
          <a:gdLst/>
          <a:ahLst/>
          <a:cxnLst/>
          <a:rect l="0" t="0" r="0" b="0"/>
          <a:pathLst>
            <a:path>
              <a:moveTo>
                <a:pt x="0" y="0"/>
              </a:moveTo>
              <a:lnTo>
                <a:pt x="0" y="1314465"/>
              </a:lnTo>
              <a:lnTo>
                <a:pt x="131446" y="1314465"/>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A76527D-A167-5244-95BF-F82E6CE34D68}">
      <dsp:nvSpPr>
        <dsp:cNvPr id="0" name=""/>
        <dsp:cNvSpPr/>
      </dsp:nvSpPr>
      <dsp:spPr>
        <a:xfrm>
          <a:off x="1912221" y="1838487"/>
          <a:ext cx="1051572" cy="657232"/>
        </a:xfrm>
        <a:prstGeom prst="roundRect">
          <a:avLst>
            <a:gd name="adj" fmla="val 10000"/>
          </a:avLst>
        </a:prstGeom>
        <a:noFill/>
        <a:ln w="12700" cap="flat" cmpd="sng" algn="ctr">
          <a:solidFill>
            <a:schemeClr val="dk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zh-MO" altLang="en-US" sz="2400" kern="1200" dirty="0">
              <a:solidFill>
                <a:schemeClr val="tx2"/>
              </a:solidFill>
              <a:latin typeface="Microsoft YaHei" panose="020B0503020204020204" pitchFamily="34" charset="-122"/>
              <a:ea typeface="Microsoft YaHei" panose="020B0503020204020204" pitchFamily="34" charset="-122"/>
            </a:rPr>
            <a:t>中學組</a:t>
          </a:r>
          <a:endParaRPr lang="zh-TW" altLang="en-US" sz="2400" kern="1200" dirty="0">
            <a:solidFill>
              <a:schemeClr val="tx2"/>
            </a:solidFill>
            <a:latin typeface="Microsoft YaHei" panose="020B0503020204020204" pitchFamily="34" charset="-122"/>
            <a:ea typeface="Microsoft YaHei" panose="020B0503020204020204" pitchFamily="34" charset="-122"/>
          </a:endParaRPr>
        </a:p>
      </dsp:txBody>
      <dsp:txXfrm>
        <a:off x="1931471" y="1857737"/>
        <a:ext cx="1013072" cy="618732"/>
      </dsp:txXfrm>
    </dsp:sp>
    <dsp:sp modelId="{517D2726-0D62-384F-A1FD-C52E9D9412B0}">
      <dsp:nvSpPr>
        <dsp:cNvPr id="0" name=""/>
        <dsp:cNvSpPr/>
      </dsp:nvSpPr>
      <dsp:spPr>
        <a:xfrm>
          <a:off x="3292411" y="195405"/>
          <a:ext cx="1314465" cy="657232"/>
        </a:xfrm>
        <a:prstGeom prst="roundRect">
          <a:avLst>
            <a:gd name="adj" fmla="val 10000"/>
          </a:avLst>
        </a:prstGeom>
        <a:solidFill>
          <a:schemeClr val="accent4">
            <a:lumMod val="40000"/>
            <a:lumOff val="6000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1435" tIns="34290" rIns="51435" bIns="34290" numCol="1" spcCol="1270" anchor="ctr" anchorCtr="0">
          <a:noAutofit/>
        </a:bodyPr>
        <a:lstStyle/>
        <a:p>
          <a:pPr marL="0" lvl="0" indent="0" algn="ctr" defTabSz="1200150">
            <a:lnSpc>
              <a:spcPct val="90000"/>
            </a:lnSpc>
            <a:spcBef>
              <a:spcPct val="0"/>
            </a:spcBef>
            <a:spcAft>
              <a:spcPct val="35000"/>
            </a:spcAft>
            <a:buNone/>
          </a:pPr>
          <a:r>
            <a:rPr lang="en-US" altLang="zh-TW" sz="2700" kern="1200" dirty="0" err="1">
              <a:solidFill>
                <a:schemeClr val="tx2"/>
              </a:solidFill>
              <a:latin typeface="Microsoft YaHei" panose="020B0503020204020204" pitchFamily="34" charset="-122"/>
              <a:ea typeface="Microsoft YaHei" panose="020B0503020204020204" pitchFamily="34" charset="-122"/>
            </a:rPr>
            <a:t>WeDo</a:t>
          </a:r>
          <a:endParaRPr lang="zh-TW" altLang="en-US" sz="2700" kern="1200" dirty="0">
            <a:solidFill>
              <a:schemeClr val="tx2"/>
            </a:solidFill>
            <a:latin typeface="Microsoft YaHei" panose="020B0503020204020204" pitchFamily="34" charset="-122"/>
            <a:ea typeface="Microsoft YaHei" panose="020B0503020204020204" pitchFamily="34" charset="-122"/>
          </a:endParaRPr>
        </a:p>
      </dsp:txBody>
      <dsp:txXfrm>
        <a:off x="3311661" y="214655"/>
        <a:ext cx="1275965" cy="618732"/>
      </dsp:txXfrm>
    </dsp:sp>
    <dsp:sp modelId="{42A9D1EB-8E4C-DC43-B943-506A9F71313E}">
      <dsp:nvSpPr>
        <dsp:cNvPr id="0" name=""/>
        <dsp:cNvSpPr/>
      </dsp:nvSpPr>
      <dsp:spPr>
        <a:xfrm>
          <a:off x="3423857" y="852638"/>
          <a:ext cx="131446" cy="492924"/>
        </a:xfrm>
        <a:custGeom>
          <a:avLst/>
          <a:gdLst/>
          <a:ahLst/>
          <a:cxnLst/>
          <a:rect l="0" t="0" r="0" b="0"/>
          <a:pathLst>
            <a:path>
              <a:moveTo>
                <a:pt x="0" y="0"/>
              </a:moveTo>
              <a:lnTo>
                <a:pt x="0" y="492924"/>
              </a:lnTo>
              <a:lnTo>
                <a:pt x="131446" y="492924"/>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A8C80BF-3B0A-CE4A-A793-7777F9B83B4D}">
      <dsp:nvSpPr>
        <dsp:cNvPr id="0" name=""/>
        <dsp:cNvSpPr/>
      </dsp:nvSpPr>
      <dsp:spPr>
        <a:xfrm>
          <a:off x="3555304" y="1016946"/>
          <a:ext cx="1051572" cy="657232"/>
        </a:xfrm>
        <a:prstGeom prst="roundRect">
          <a:avLst>
            <a:gd name="adj" fmla="val 10000"/>
          </a:avLst>
        </a:prstGeom>
        <a:noFill/>
        <a:ln w="12700" cap="flat" cmpd="sng" algn="ctr">
          <a:solidFill>
            <a:schemeClr val="dk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zh-TW" altLang="en-US" sz="2400" kern="1200" dirty="0">
              <a:solidFill>
                <a:schemeClr val="tx2"/>
              </a:solidFill>
              <a:latin typeface="Microsoft YaHei" panose="020B0503020204020204" pitchFamily="34" charset="-122"/>
              <a:ea typeface="Microsoft YaHei" panose="020B0503020204020204" pitchFamily="34" charset="-122"/>
            </a:rPr>
            <a:t>常規賽</a:t>
          </a:r>
        </a:p>
      </dsp:txBody>
      <dsp:txXfrm>
        <a:off x="3574554" y="1036196"/>
        <a:ext cx="1013072" cy="618732"/>
      </dsp:txXfrm>
    </dsp:sp>
    <dsp:sp modelId="{66A96CD3-1353-3E4F-97A8-8F650107B22B}">
      <dsp:nvSpPr>
        <dsp:cNvPr id="0" name=""/>
        <dsp:cNvSpPr/>
      </dsp:nvSpPr>
      <dsp:spPr>
        <a:xfrm>
          <a:off x="3423857" y="852638"/>
          <a:ext cx="131446" cy="1314465"/>
        </a:xfrm>
        <a:custGeom>
          <a:avLst/>
          <a:gdLst/>
          <a:ahLst/>
          <a:cxnLst/>
          <a:rect l="0" t="0" r="0" b="0"/>
          <a:pathLst>
            <a:path>
              <a:moveTo>
                <a:pt x="0" y="0"/>
              </a:moveTo>
              <a:lnTo>
                <a:pt x="0" y="1314465"/>
              </a:lnTo>
              <a:lnTo>
                <a:pt x="131446" y="1314465"/>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C19B77F-59EE-B843-B71D-B8075BDDD549}">
      <dsp:nvSpPr>
        <dsp:cNvPr id="0" name=""/>
        <dsp:cNvSpPr/>
      </dsp:nvSpPr>
      <dsp:spPr>
        <a:xfrm>
          <a:off x="3555304" y="1838487"/>
          <a:ext cx="1051572" cy="657232"/>
        </a:xfrm>
        <a:prstGeom prst="roundRect">
          <a:avLst>
            <a:gd name="adj" fmla="val 10000"/>
          </a:avLst>
        </a:prstGeom>
        <a:noFill/>
        <a:ln w="12700" cap="flat" cmpd="sng" algn="ctr">
          <a:solidFill>
            <a:schemeClr val="dk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zh-TW" altLang="en-US" sz="2400" kern="1200" dirty="0">
              <a:solidFill>
                <a:schemeClr val="tx2"/>
              </a:solidFill>
              <a:latin typeface="Microsoft YaHei" panose="020B0503020204020204" pitchFamily="34" charset="-122"/>
              <a:ea typeface="Microsoft YaHei" panose="020B0503020204020204" pitchFamily="34" charset="-122"/>
            </a:rPr>
            <a:t>創意創</a:t>
          </a:r>
        </a:p>
      </dsp:txBody>
      <dsp:txXfrm>
        <a:off x="3574554" y="1857737"/>
        <a:ext cx="1013072" cy="618732"/>
      </dsp:txXfrm>
    </dsp:sp>
    <dsp:sp modelId="{F8DD09A4-3C96-5443-A094-1FAAB4C54FB2}">
      <dsp:nvSpPr>
        <dsp:cNvPr id="0" name=""/>
        <dsp:cNvSpPr/>
      </dsp:nvSpPr>
      <dsp:spPr>
        <a:xfrm>
          <a:off x="4935493" y="195405"/>
          <a:ext cx="1314465" cy="657232"/>
        </a:xfrm>
        <a:prstGeom prst="roundRect">
          <a:avLst>
            <a:gd name="adj" fmla="val 10000"/>
          </a:avLst>
        </a:prstGeom>
        <a:solidFill>
          <a:schemeClr val="accent4">
            <a:lumMod val="40000"/>
            <a:lumOff val="6000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1435" tIns="34290" rIns="51435" bIns="34290" numCol="1" spcCol="1270" anchor="ctr" anchorCtr="0">
          <a:noAutofit/>
        </a:bodyPr>
        <a:lstStyle/>
        <a:p>
          <a:pPr marL="0" lvl="0" indent="0" algn="ctr" defTabSz="1200150">
            <a:lnSpc>
              <a:spcPct val="90000"/>
            </a:lnSpc>
            <a:spcBef>
              <a:spcPct val="0"/>
            </a:spcBef>
            <a:spcAft>
              <a:spcPct val="35000"/>
            </a:spcAft>
            <a:buNone/>
          </a:pPr>
          <a:r>
            <a:rPr lang="zh-TW" altLang="en-US" sz="2700" kern="1200" dirty="0">
              <a:solidFill>
                <a:schemeClr val="tx2"/>
              </a:solidFill>
              <a:latin typeface="Microsoft YaHei" panose="020B0503020204020204" pitchFamily="34" charset="-122"/>
              <a:ea typeface="Microsoft YaHei" panose="020B0503020204020204" pitchFamily="34" charset="-122"/>
            </a:rPr>
            <a:t>足球賽</a:t>
          </a:r>
        </a:p>
      </dsp:txBody>
      <dsp:txXfrm>
        <a:off x="4954743" y="214655"/>
        <a:ext cx="1275965" cy="618732"/>
      </dsp:txXfrm>
    </dsp:sp>
    <dsp:sp modelId="{85831903-AD30-FD43-BB50-6A35840167C9}">
      <dsp:nvSpPr>
        <dsp:cNvPr id="0" name=""/>
        <dsp:cNvSpPr/>
      </dsp:nvSpPr>
      <dsp:spPr>
        <a:xfrm>
          <a:off x="6578575" y="195405"/>
          <a:ext cx="1920789" cy="657232"/>
        </a:xfrm>
        <a:prstGeom prst="roundRect">
          <a:avLst>
            <a:gd name="adj" fmla="val 10000"/>
          </a:avLst>
        </a:prstGeom>
        <a:solidFill>
          <a:schemeClr val="accent4">
            <a:lumMod val="40000"/>
            <a:lumOff val="6000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1435" tIns="34290" rIns="51435" bIns="34290" numCol="1" spcCol="1270" anchor="ctr" anchorCtr="0">
          <a:noAutofit/>
        </a:bodyPr>
        <a:lstStyle/>
        <a:p>
          <a:pPr marL="0" lvl="0" indent="0" algn="ctr" defTabSz="1200150">
            <a:lnSpc>
              <a:spcPct val="90000"/>
            </a:lnSpc>
            <a:spcBef>
              <a:spcPct val="0"/>
            </a:spcBef>
            <a:spcAft>
              <a:spcPct val="35000"/>
            </a:spcAft>
            <a:buNone/>
          </a:pPr>
          <a:r>
            <a:rPr lang="zh-TW" altLang="en-US" sz="2700" kern="1200" dirty="0">
              <a:solidFill>
                <a:schemeClr val="tx2"/>
              </a:solidFill>
              <a:latin typeface="Microsoft YaHei" panose="020B0503020204020204" pitchFamily="34" charset="-122"/>
              <a:ea typeface="Microsoft YaHei" panose="020B0503020204020204" pitchFamily="34" charset="-122"/>
            </a:rPr>
            <a:t>未來工程</a:t>
          </a:r>
        </a:p>
      </dsp:txBody>
      <dsp:txXfrm>
        <a:off x="6597825" y="214655"/>
        <a:ext cx="1882289" cy="618732"/>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MO" altLang="en-US"/>
          </a:p>
        </p:txBody>
      </p:sp>
      <p:sp>
        <p:nvSpPr>
          <p:cNvPr id="3" name="日期版面配置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11CB804-49BE-C94B-9E5F-1F8A739D3C1F}" type="datetimeFigureOut">
              <a:rPr kumimoji="1" lang="zh-MO" altLang="en-US" smtClean="0"/>
              <a:t>12/3/2021</a:t>
            </a:fld>
            <a:endParaRPr kumimoji="1" lang="zh-MO" altLang="en-US"/>
          </a:p>
        </p:txBody>
      </p:sp>
      <p:sp>
        <p:nvSpPr>
          <p:cNvPr id="4" name="投影片影像版面配置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MO" altLang="en-US"/>
          </a:p>
        </p:txBody>
      </p:sp>
      <p:sp>
        <p:nvSpPr>
          <p:cNvPr id="5" name="備忘稿版面配置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zh-TW" altLang="en-US"/>
              <a:t>按一下以編輯母片文字樣式</a:t>
            </a:r>
          </a:p>
          <a:p>
            <a:pPr lvl="1"/>
            <a:r>
              <a:rPr kumimoji="1" lang="zh-TW" altLang="en-US"/>
              <a:t>第二層</a:t>
            </a:r>
          </a:p>
          <a:p>
            <a:pPr lvl="2"/>
            <a:r>
              <a:rPr kumimoji="1" lang="zh-TW" altLang="en-US"/>
              <a:t>第三層</a:t>
            </a:r>
          </a:p>
          <a:p>
            <a:pPr lvl="3"/>
            <a:r>
              <a:rPr kumimoji="1" lang="zh-TW" altLang="en-US"/>
              <a:t>第四層</a:t>
            </a:r>
          </a:p>
          <a:p>
            <a:pPr lvl="4"/>
            <a:r>
              <a:rPr kumimoji="1" lang="zh-TW" altLang="en-US"/>
              <a:t>第五層</a:t>
            </a:r>
            <a:endParaRPr kumimoji="1" lang="zh-MO" altLang="en-US"/>
          </a:p>
        </p:txBody>
      </p:sp>
      <p:sp>
        <p:nvSpPr>
          <p:cNvPr id="6" name="頁尾版面配置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MO" altLang="en-US"/>
          </a:p>
        </p:txBody>
      </p:sp>
      <p:sp>
        <p:nvSpPr>
          <p:cNvPr id="7" name="投影片編號版面配置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4105846-C549-1240-85A5-C3C3BB01F510}" type="slidenum">
              <a:rPr kumimoji="1" lang="zh-MO" altLang="en-US" smtClean="0"/>
              <a:t>‹#›</a:t>
            </a:fld>
            <a:endParaRPr kumimoji="1" lang="zh-MO" altLang="en-US"/>
          </a:p>
        </p:txBody>
      </p:sp>
    </p:spTree>
    <p:extLst>
      <p:ext uri="{BB962C8B-B14F-4D97-AF65-F5344CB8AC3E}">
        <p14:creationId xmlns:p14="http://schemas.microsoft.com/office/powerpoint/2010/main" val="9909860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zh-MO" altLang="en-US" dirty="0"/>
          </a:p>
        </p:txBody>
      </p:sp>
      <p:sp>
        <p:nvSpPr>
          <p:cNvPr id="4" name="投影片編號版面配置區 3"/>
          <p:cNvSpPr>
            <a:spLocks noGrp="1"/>
          </p:cNvSpPr>
          <p:nvPr>
            <p:ph type="sldNum" sz="quarter" idx="5"/>
          </p:nvPr>
        </p:nvSpPr>
        <p:spPr/>
        <p:txBody>
          <a:bodyPr/>
          <a:lstStyle/>
          <a:p>
            <a:fld id="{14105846-C549-1240-85A5-C3C3BB01F510}" type="slidenum">
              <a:rPr kumimoji="1" lang="zh-MO" altLang="en-US" smtClean="0"/>
              <a:t>1</a:t>
            </a:fld>
            <a:endParaRPr kumimoji="1" lang="zh-MO" altLang="en-US"/>
          </a:p>
        </p:txBody>
      </p:sp>
    </p:spTree>
    <p:extLst>
      <p:ext uri="{BB962C8B-B14F-4D97-AF65-F5344CB8AC3E}">
        <p14:creationId xmlns:p14="http://schemas.microsoft.com/office/powerpoint/2010/main" val="2446267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zh-MO" altLang="en-US" dirty="0"/>
          </a:p>
        </p:txBody>
      </p:sp>
      <p:sp>
        <p:nvSpPr>
          <p:cNvPr id="4" name="投影片編號版面配置區 3"/>
          <p:cNvSpPr>
            <a:spLocks noGrp="1"/>
          </p:cNvSpPr>
          <p:nvPr>
            <p:ph type="sldNum" sz="quarter" idx="5"/>
          </p:nvPr>
        </p:nvSpPr>
        <p:spPr/>
        <p:txBody>
          <a:bodyPr/>
          <a:lstStyle/>
          <a:p>
            <a:fld id="{14105846-C549-1240-85A5-C3C3BB01F510}" type="slidenum">
              <a:rPr kumimoji="1" lang="zh-MO" altLang="en-US" smtClean="0"/>
              <a:t>2</a:t>
            </a:fld>
            <a:endParaRPr kumimoji="1" lang="zh-MO" altLang="en-US"/>
          </a:p>
        </p:txBody>
      </p:sp>
    </p:spTree>
    <p:extLst>
      <p:ext uri="{BB962C8B-B14F-4D97-AF65-F5344CB8AC3E}">
        <p14:creationId xmlns:p14="http://schemas.microsoft.com/office/powerpoint/2010/main" val="36671324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zh-MO" altLang="en-US" dirty="0"/>
          </a:p>
        </p:txBody>
      </p:sp>
      <p:sp>
        <p:nvSpPr>
          <p:cNvPr id="4" name="投影片編號版面配置區 3"/>
          <p:cNvSpPr>
            <a:spLocks noGrp="1"/>
          </p:cNvSpPr>
          <p:nvPr>
            <p:ph type="sldNum" sz="quarter" idx="5"/>
          </p:nvPr>
        </p:nvSpPr>
        <p:spPr/>
        <p:txBody>
          <a:bodyPr/>
          <a:lstStyle/>
          <a:p>
            <a:fld id="{14105846-C549-1240-85A5-C3C3BB01F510}" type="slidenum">
              <a:rPr kumimoji="1" lang="zh-MO" altLang="en-US" smtClean="0"/>
              <a:t>14</a:t>
            </a:fld>
            <a:endParaRPr kumimoji="1" lang="zh-MO" altLang="en-US"/>
          </a:p>
        </p:txBody>
      </p:sp>
    </p:spTree>
    <p:extLst>
      <p:ext uri="{BB962C8B-B14F-4D97-AF65-F5344CB8AC3E}">
        <p14:creationId xmlns:p14="http://schemas.microsoft.com/office/powerpoint/2010/main" val="7430482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FE78C403-9D51-124D-AF52-A57DCE771329}"/>
              </a:ext>
            </a:extLst>
          </p:cNvPr>
          <p:cNvSpPr>
            <a:spLocks noGrp="1"/>
          </p:cNvSpPr>
          <p:nvPr>
            <p:ph type="ctrTitle"/>
          </p:nvPr>
        </p:nvSpPr>
        <p:spPr>
          <a:xfrm>
            <a:off x="1524000" y="1122363"/>
            <a:ext cx="9144000" cy="2387600"/>
          </a:xfrm>
        </p:spPr>
        <p:txBody>
          <a:bodyPr anchor="b"/>
          <a:lstStyle>
            <a:lvl1pPr algn="ctr">
              <a:defRPr sz="6000"/>
            </a:lvl1pPr>
          </a:lstStyle>
          <a:p>
            <a:r>
              <a:rPr kumimoji="1" lang="zh-TW" altLang="en-US"/>
              <a:t>按一下以編輯母片標題樣式</a:t>
            </a:r>
            <a:endParaRPr kumimoji="1" lang="zh-MO" altLang="en-US"/>
          </a:p>
        </p:txBody>
      </p:sp>
      <p:sp>
        <p:nvSpPr>
          <p:cNvPr id="3" name="副標題 2">
            <a:extLst>
              <a:ext uri="{FF2B5EF4-FFF2-40B4-BE49-F238E27FC236}">
                <a16:creationId xmlns:a16="http://schemas.microsoft.com/office/drawing/2014/main" id="{E1D82036-B08F-8C42-A90E-B92648E9E9D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zh-TW" altLang="en-US"/>
              <a:t>按一下以編輯母片子標題樣式</a:t>
            </a:r>
            <a:endParaRPr kumimoji="1" lang="zh-MO" altLang="en-US"/>
          </a:p>
        </p:txBody>
      </p:sp>
      <p:sp>
        <p:nvSpPr>
          <p:cNvPr id="4" name="日期版面配置區 3">
            <a:extLst>
              <a:ext uri="{FF2B5EF4-FFF2-40B4-BE49-F238E27FC236}">
                <a16:creationId xmlns:a16="http://schemas.microsoft.com/office/drawing/2014/main" id="{CF21EA69-92CF-A945-A5D1-87001E64F2A3}"/>
              </a:ext>
            </a:extLst>
          </p:cNvPr>
          <p:cNvSpPr>
            <a:spLocks noGrp="1"/>
          </p:cNvSpPr>
          <p:nvPr>
            <p:ph type="dt" sz="half" idx="10"/>
          </p:nvPr>
        </p:nvSpPr>
        <p:spPr/>
        <p:txBody>
          <a:bodyPr/>
          <a:lstStyle/>
          <a:p>
            <a:fld id="{7D4AE4F9-3FE8-BA42-AA9C-2ACD74F26DCE}" type="datetimeFigureOut">
              <a:rPr kumimoji="1" lang="zh-MO" altLang="en-US" smtClean="0"/>
              <a:t>12/3/2021</a:t>
            </a:fld>
            <a:endParaRPr kumimoji="1" lang="zh-MO" altLang="en-US"/>
          </a:p>
        </p:txBody>
      </p:sp>
      <p:sp>
        <p:nvSpPr>
          <p:cNvPr id="5" name="頁尾版面配置區 4">
            <a:extLst>
              <a:ext uri="{FF2B5EF4-FFF2-40B4-BE49-F238E27FC236}">
                <a16:creationId xmlns:a16="http://schemas.microsoft.com/office/drawing/2014/main" id="{3852B90F-65A1-BB46-BA95-6995DD09716D}"/>
              </a:ext>
            </a:extLst>
          </p:cNvPr>
          <p:cNvSpPr>
            <a:spLocks noGrp="1"/>
          </p:cNvSpPr>
          <p:nvPr>
            <p:ph type="ftr" sz="quarter" idx="11"/>
          </p:nvPr>
        </p:nvSpPr>
        <p:spPr/>
        <p:txBody>
          <a:bodyPr/>
          <a:lstStyle/>
          <a:p>
            <a:endParaRPr kumimoji="1" lang="zh-MO" altLang="en-US"/>
          </a:p>
        </p:txBody>
      </p:sp>
      <p:sp>
        <p:nvSpPr>
          <p:cNvPr id="6" name="投影片編號版面配置區 5">
            <a:extLst>
              <a:ext uri="{FF2B5EF4-FFF2-40B4-BE49-F238E27FC236}">
                <a16:creationId xmlns:a16="http://schemas.microsoft.com/office/drawing/2014/main" id="{74480BEA-7032-F944-8E97-99C6776C00EC}"/>
              </a:ext>
            </a:extLst>
          </p:cNvPr>
          <p:cNvSpPr>
            <a:spLocks noGrp="1"/>
          </p:cNvSpPr>
          <p:nvPr>
            <p:ph type="sldNum" sz="quarter" idx="12"/>
          </p:nvPr>
        </p:nvSpPr>
        <p:spPr/>
        <p:txBody>
          <a:bodyPr/>
          <a:lstStyle/>
          <a:p>
            <a:fld id="{3B612AA9-8F8F-CC4E-9929-AA4FF2FED9E3}" type="slidenum">
              <a:rPr kumimoji="1" lang="zh-MO" altLang="en-US" smtClean="0"/>
              <a:t>‹#›</a:t>
            </a:fld>
            <a:endParaRPr kumimoji="1" lang="zh-MO" altLang="en-US"/>
          </a:p>
        </p:txBody>
      </p:sp>
    </p:spTree>
    <p:extLst>
      <p:ext uri="{BB962C8B-B14F-4D97-AF65-F5344CB8AC3E}">
        <p14:creationId xmlns:p14="http://schemas.microsoft.com/office/powerpoint/2010/main" val="16875136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7C15663D-160A-F541-95D3-BF0E1F177FB3}"/>
              </a:ext>
            </a:extLst>
          </p:cNvPr>
          <p:cNvSpPr>
            <a:spLocks noGrp="1"/>
          </p:cNvSpPr>
          <p:nvPr>
            <p:ph type="title"/>
          </p:nvPr>
        </p:nvSpPr>
        <p:spPr/>
        <p:txBody>
          <a:bodyPr/>
          <a:lstStyle/>
          <a:p>
            <a:r>
              <a:rPr kumimoji="1" lang="zh-TW" altLang="en-US"/>
              <a:t>按一下以編輯母片標題樣式</a:t>
            </a:r>
            <a:endParaRPr kumimoji="1" lang="zh-MO" altLang="en-US"/>
          </a:p>
        </p:txBody>
      </p:sp>
      <p:sp>
        <p:nvSpPr>
          <p:cNvPr id="3" name="內容版面配置區 2">
            <a:extLst>
              <a:ext uri="{FF2B5EF4-FFF2-40B4-BE49-F238E27FC236}">
                <a16:creationId xmlns:a16="http://schemas.microsoft.com/office/drawing/2014/main" id="{5496F4B7-43C1-2C49-8BE8-779063FDEB32}"/>
              </a:ext>
            </a:extLst>
          </p:cNvPr>
          <p:cNvSpPr>
            <a:spLocks noGrp="1"/>
          </p:cNvSpPr>
          <p:nvPr>
            <p:ph idx="1"/>
          </p:nvPr>
        </p:nvSpPr>
        <p:spPr/>
        <p:txBody>
          <a:bodyPr/>
          <a:lstStyle/>
          <a:p>
            <a:pPr lvl="0"/>
            <a:r>
              <a:rPr kumimoji="1" lang="zh-TW" altLang="en-US"/>
              <a:t>按一下以編輯母片文字樣式</a:t>
            </a:r>
          </a:p>
          <a:p>
            <a:pPr lvl="1"/>
            <a:r>
              <a:rPr kumimoji="1" lang="zh-TW" altLang="en-US"/>
              <a:t>第二層</a:t>
            </a:r>
          </a:p>
          <a:p>
            <a:pPr lvl="2"/>
            <a:r>
              <a:rPr kumimoji="1" lang="zh-TW" altLang="en-US"/>
              <a:t>第三層</a:t>
            </a:r>
          </a:p>
          <a:p>
            <a:pPr lvl="3"/>
            <a:r>
              <a:rPr kumimoji="1" lang="zh-TW" altLang="en-US"/>
              <a:t>第四層</a:t>
            </a:r>
          </a:p>
          <a:p>
            <a:pPr lvl="4"/>
            <a:r>
              <a:rPr kumimoji="1" lang="zh-TW" altLang="en-US"/>
              <a:t>第五層</a:t>
            </a:r>
            <a:endParaRPr kumimoji="1" lang="zh-MO" altLang="en-US"/>
          </a:p>
        </p:txBody>
      </p:sp>
      <p:sp>
        <p:nvSpPr>
          <p:cNvPr id="4" name="日期版面配置區 3">
            <a:extLst>
              <a:ext uri="{FF2B5EF4-FFF2-40B4-BE49-F238E27FC236}">
                <a16:creationId xmlns:a16="http://schemas.microsoft.com/office/drawing/2014/main" id="{26201BE8-F96D-6A43-8ECA-F546A0CBB8D4}"/>
              </a:ext>
            </a:extLst>
          </p:cNvPr>
          <p:cNvSpPr>
            <a:spLocks noGrp="1"/>
          </p:cNvSpPr>
          <p:nvPr>
            <p:ph type="dt" sz="half" idx="10"/>
          </p:nvPr>
        </p:nvSpPr>
        <p:spPr/>
        <p:txBody>
          <a:bodyPr/>
          <a:lstStyle/>
          <a:p>
            <a:fld id="{7D4AE4F9-3FE8-BA42-AA9C-2ACD74F26DCE}" type="datetimeFigureOut">
              <a:rPr kumimoji="1" lang="zh-MO" altLang="en-US" smtClean="0"/>
              <a:t>12/3/2021</a:t>
            </a:fld>
            <a:endParaRPr kumimoji="1" lang="zh-MO" altLang="en-US"/>
          </a:p>
        </p:txBody>
      </p:sp>
      <p:sp>
        <p:nvSpPr>
          <p:cNvPr id="5" name="頁尾版面配置區 4">
            <a:extLst>
              <a:ext uri="{FF2B5EF4-FFF2-40B4-BE49-F238E27FC236}">
                <a16:creationId xmlns:a16="http://schemas.microsoft.com/office/drawing/2014/main" id="{2F031DA5-5125-8C49-85ED-10C01A473B4C}"/>
              </a:ext>
            </a:extLst>
          </p:cNvPr>
          <p:cNvSpPr>
            <a:spLocks noGrp="1"/>
          </p:cNvSpPr>
          <p:nvPr>
            <p:ph type="ftr" sz="quarter" idx="11"/>
          </p:nvPr>
        </p:nvSpPr>
        <p:spPr/>
        <p:txBody>
          <a:bodyPr/>
          <a:lstStyle/>
          <a:p>
            <a:endParaRPr kumimoji="1" lang="zh-MO" altLang="en-US"/>
          </a:p>
        </p:txBody>
      </p:sp>
      <p:sp>
        <p:nvSpPr>
          <p:cNvPr id="6" name="投影片編號版面配置區 5">
            <a:extLst>
              <a:ext uri="{FF2B5EF4-FFF2-40B4-BE49-F238E27FC236}">
                <a16:creationId xmlns:a16="http://schemas.microsoft.com/office/drawing/2014/main" id="{1049FEF9-B30C-8745-9A93-60712DE6ECF1}"/>
              </a:ext>
            </a:extLst>
          </p:cNvPr>
          <p:cNvSpPr>
            <a:spLocks noGrp="1"/>
          </p:cNvSpPr>
          <p:nvPr>
            <p:ph type="sldNum" sz="quarter" idx="12"/>
          </p:nvPr>
        </p:nvSpPr>
        <p:spPr/>
        <p:txBody>
          <a:bodyPr/>
          <a:lstStyle/>
          <a:p>
            <a:fld id="{3B612AA9-8F8F-CC4E-9929-AA4FF2FED9E3}" type="slidenum">
              <a:rPr kumimoji="1" lang="zh-MO" altLang="en-US" smtClean="0"/>
              <a:t>‹#›</a:t>
            </a:fld>
            <a:endParaRPr kumimoji="1" lang="zh-MO" altLang="en-US"/>
          </a:p>
        </p:txBody>
      </p:sp>
    </p:spTree>
    <p:extLst>
      <p:ext uri="{BB962C8B-B14F-4D97-AF65-F5344CB8AC3E}">
        <p14:creationId xmlns:p14="http://schemas.microsoft.com/office/powerpoint/2010/main" val="7782657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CA0C14C4-6B21-DD4C-B386-0D54BB61E46B}"/>
              </a:ext>
            </a:extLst>
          </p:cNvPr>
          <p:cNvSpPr>
            <a:spLocks noGrp="1"/>
          </p:cNvSpPr>
          <p:nvPr>
            <p:ph type="title"/>
          </p:nvPr>
        </p:nvSpPr>
        <p:spPr>
          <a:xfrm>
            <a:off x="831850" y="1709738"/>
            <a:ext cx="10515600" cy="2852737"/>
          </a:xfrm>
        </p:spPr>
        <p:txBody>
          <a:bodyPr anchor="b"/>
          <a:lstStyle>
            <a:lvl1pPr>
              <a:defRPr sz="6000"/>
            </a:lvl1pPr>
          </a:lstStyle>
          <a:p>
            <a:r>
              <a:rPr kumimoji="1" lang="zh-TW" altLang="en-US"/>
              <a:t>按一下以編輯母片標題樣式</a:t>
            </a:r>
            <a:endParaRPr kumimoji="1" lang="zh-MO" altLang="en-US"/>
          </a:p>
        </p:txBody>
      </p:sp>
      <p:sp>
        <p:nvSpPr>
          <p:cNvPr id="3" name="文字版面配置區 2">
            <a:extLst>
              <a:ext uri="{FF2B5EF4-FFF2-40B4-BE49-F238E27FC236}">
                <a16:creationId xmlns:a16="http://schemas.microsoft.com/office/drawing/2014/main" id="{10097CFA-7E3C-B044-B94C-95ADF9D27C5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zh-TW" altLang="en-US"/>
              <a:t>按一下以編輯母片文字樣式</a:t>
            </a:r>
          </a:p>
        </p:txBody>
      </p:sp>
      <p:sp>
        <p:nvSpPr>
          <p:cNvPr id="4" name="日期版面配置區 3">
            <a:extLst>
              <a:ext uri="{FF2B5EF4-FFF2-40B4-BE49-F238E27FC236}">
                <a16:creationId xmlns:a16="http://schemas.microsoft.com/office/drawing/2014/main" id="{E40A0665-92B6-1A45-86EE-7CB3034AAB84}"/>
              </a:ext>
            </a:extLst>
          </p:cNvPr>
          <p:cNvSpPr>
            <a:spLocks noGrp="1"/>
          </p:cNvSpPr>
          <p:nvPr>
            <p:ph type="dt" sz="half" idx="10"/>
          </p:nvPr>
        </p:nvSpPr>
        <p:spPr/>
        <p:txBody>
          <a:bodyPr/>
          <a:lstStyle/>
          <a:p>
            <a:fld id="{7D4AE4F9-3FE8-BA42-AA9C-2ACD74F26DCE}" type="datetimeFigureOut">
              <a:rPr kumimoji="1" lang="zh-MO" altLang="en-US" smtClean="0"/>
              <a:t>12/3/2021</a:t>
            </a:fld>
            <a:endParaRPr kumimoji="1" lang="zh-MO" altLang="en-US"/>
          </a:p>
        </p:txBody>
      </p:sp>
      <p:sp>
        <p:nvSpPr>
          <p:cNvPr id="5" name="頁尾版面配置區 4">
            <a:extLst>
              <a:ext uri="{FF2B5EF4-FFF2-40B4-BE49-F238E27FC236}">
                <a16:creationId xmlns:a16="http://schemas.microsoft.com/office/drawing/2014/main" id="{389A089D-3BA8-FF49-88E9-B5557D15AEC1}"/>
              </a:ext>
            </a:extLst>
          </p:cNvPr>
          <p:cNvSpPr>
            <a:spLocks noGrp="1"/>
          </p:cNvSpPr>
          <p:nvPr>
            <p:ph type="ftr" sz="quarter" idx="11"/>
          </p:nvPr>
        </p:nvSpPr>
        <p:spPr/>
        <p:txBody>
          <a:bodyPr/>
          <a:lstStyle/>
          <a:p>
            <a:endParaRPr kumimoji="1" lang="zh-MO" altLang="en-US"/>
          </a:p>
        </p:txBody>
      </p:sp>
      <p:sp>
        <p:nvSpPr>
          <p:cNvPr id="6" name="投影片編號版面配置區 5">
            <a:extLst>
              <a:ext uri="{FF2B5EF4-FFF2-40B4-BE49-F238E27FC236}">
                <a16:creationId xmlns:a16="http://schemas.microsoft.com/office/drawing/2014/main" id="{79DF04E8-68D8-FA45-B222-7673980EFC39}"/>
              </a:ext>
            </a:extLst>
          </p:cNvPr>
          <p:cNvSpPr>
            <a:spLocks noGrp="1"/>
          </p:cNvSpPr>
          <p:nvPr>
            <p:ph type="sldNum" sz="quarter" idx="12"/>
          </p:nvPr>
        </p:nvSpPr>
        <p:spPr/>
        <p:txBody>
          <a:bodyPr/>
          <a:lstStyle/>
          <a:p>
            <a:fld id="{3B612AA9-8F8F-CC4E-9929-AA4FF2FED9E3}" type="slidenum">
              <a:rPr kumimoji="1" lang="zh-MO" altLang="en-US" smtClean="0"/>
              <a:t>‹#›</a:t>
            </a:fld>
            <a:endParaRPr kumimoji="1" lang="zh-MO" altLang="en-US"/>
          </a:p>
        </p:txBody>
      </p:sp>
    </p:spTree>
    <p:extLst>
      <p:ext uri="{BB962C8B-B14F-4D97-AF65-F5344CB8AC3E}">
        <p14:creationId xmlns:p14="http://schemas.microsoft.com/office/powerpoint/2010/main" val="39086344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個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C91EC6B-DAC3-8448-9FDF-4DFEDDFC26A0}"/>
              </a:ext>
            </a:extLst>
          </p:cNvPr>
          <p:cNvSpPr>
            <a:spLocks noGrp="1"/>
          </p:cNvSpPr>
          <p:nvPr>
            <p:ph type="title"/>
          </p:nvPr>
        </p:nvSpPr>
        <p:spPr/>
        <p:txBody>
          <a:bodyPr/>
          <a:lstStyle/>
          <a:p>
            <a:r>
              <a:rPr kumimoji="1" lang="zh-TW" altLang="en-US"/>
              <a:t>按一下以編輯母片標題樣式</a:t>
            </a:r>
            <a:endParaRPr kumimoji="1" lang="zh-MO" altLang="en-US"/>
          </a:p>
        </p:txBody>
      </p:sp>
      <p:sp>
        <p:nvSpPr>
          <p:cNvPr id="3" name="內容版面配置區 2">
            <a:extLst>
              <a:ext uri="{FF2B5EF4-FFF2-40B4-BE49-F238E27FC236}">
                <a16:creationId xmlns:a16="http://schemas.microsoft.com/office/drawing/2014/main" id="{9C43E268-9341-4949-AF81-DF7895E13202}"/>
              </a:ext>
            </a:extLst>
          </p:cNvPr>
          <p:cNvSpPr>
            <a:spLocks noGrp="1"/>
          </p:cNvSpPr>
          <p:nvPr>
            <p:ph sz="half" idx="1"/>
          </p:nvPr>
        </p:nvSpPr>
        <p:spPr>
          <a:xfrm>
            <a:off x="838200" y="1825625"/>
            <a:ext cx="5181600" cy="4351338"/>
          </a:xfrm>
        </p:spPr>
        <p:txBody>
          <a:bodyPr/>
          <a:lstStyle/>
          <a:p>
            <a:pPr lvl="0"/>
            <a:r>
              <a:rPr kumimoji="1" lang="zh-TW" altLang="en-US"/>
              <a:t>按一下以編輯母片文字樣式</a:t>
            </a:r>
          </a:p>
          <a:p>
            <a:pPr lvl="1"/>
            <a:r>
              <a:rPr kumimoji="1" lang="zh-TW" altLang="en-US"/>
              <a:t>第二層</a:t>
            </a:r>
          </a:p>
          <a:p>
            <a:pPr lvl="2"/>
            <a:r>
              <a:rPr kumimoji="1" lang="zh-TW" altLang="en-US"/>
              <a:t>第三層</a:t>
            </a:r>
          </a:p>
          <a:p>
            <a:pPr lvl="3"/>
            <a:r>
              <a:rPr kumimoji="1" lang="zh-TW" altLang="en-US"/>
              <a:t>第四層</a:t>
            </a:r>
          </a:p>
          <a:p>
            <a:pPr lvl="4"/>
            <a:r>
              <a:rPr kumimoji="1" lang="zh-TW" altLang="en-US"/>
              <a:t>第五層</a:t>
            </a:r>
            <a:endParaRPr kumimoji="1" lang="zh-MO" altLang="en-US"/>
          </a:p>
        </p:txBody>
      </p:sp>
      <p:sp>
        <p:nvSpPr>
          <p:cNvPr id="4" name="內容版面配置區 3">
            <a:extLst>
              <a:ext uri="{FF2B5EF4-FFF2-40B4-BE49-F238E27FC236}">
                <a16:creationId xmlns:a16="http://schemas.microsoft.com/office/drawing/2014/main" id="{CF1A63E2-38C7-7D40-AF16-3BD05F44791D}"/>
              </a:ext>
            </a:extLst>
          </p:cNvPr>
          <p:cNvSpPr>
            <a:spLocks noGrp="1"/>
          </p:cNvSpPr>
          <p:nvPr>
            <p:ph sz="half" idx="2"/>
          </p:nvPr>
        </p:nvSpPr>
        <p:spPr>
          <a:xfrm>
            <a:off x="6172200" y="1825625"/>
            <a:ext cx="5181600" cy="4351338"/>
          </a:xfrm>
        </p:spPr>
        <p:txBody>
          <a:bodyPr/>
          <a:lstStyle/>
          <a:p>
            <a:pPr lvl="0"/>
            <a:r>
              <a:rPr kumimoji="1" lang="zh-TW" altLang="en-US"/>
              <a:t>按一下以編輯母片文字樣式</a:t>
            </a:r>
          </a:p>
          <a:p>
            <a:pPr lvl="1"/>
            <a:r>
              <a:rPr kumimoji="1" lang="zh-TW" altLang="en-US"/>
              <a:t>第二層</a:t>
            </a:r>
          </a:p>
          <a:p>
            <a:pPr lvl="2"/>
            <a:r>
              <a:rPr kumimoji="1" lang="zh-TW" altLang="en-US"/>
              <a:t>第三層</a:t>
            </a:r>
          </a:p>
          <a:p>
            <a:pPr lvl="3"/>
            <a:r>
              <a:rPr kumimoji="1" lang="zh-TW" altLang="en-US"/>
              <a:t>第四層</a:t>
            </a:r>
          </a:p>
          <a:p>
            <a:pPr lvl="4"/>
            <a:r>
              <a:rPr kumimoji="1" lang="zh-TW" altLang="en-US"/>
              <a:t>第五層</a:t>
            </a:r>
            <a:endParaRPr kumimoji="1" lang="zh-MO" altLang="en-US"/>
          </a:p>
        </p:txBody>
      </p:sp>
      <p:sp>
        <p:nvSpPr>
          <p:cNvPr id="5" name="日期版面配置區 4">
            <a:extLst>
              <a:ext uri="{FF2B5EF4-FFF2-40B4-BE49-F238E27FC236}">
                <a16:creationId xmlns:a16="http://schemas.microsoft.com/office/drawing/2014/main" id="{BF95B4F2-CDC9-B041-8E54-FAFFE8F9646E}"/>
              </a:ext>
            </a:extLst>
          </p:cNvPr>
          <p:cNvSpPr>
            <a:spLocks noGrp="1"/>
          </p:cNvSpPr>
          <p:nvPr>
            <p:ph type="dt" sz="half" idx="10"/>
          </p:nvPr>
        </p:nvSpPr>
        <p:spPr/>
        <p:txBody>
          <a:bodyPr/>
          <a:lstStyle/>
          <a:p>
            <a:fld id="{7D4AE4F9-3FE8-BA42-AA9C-2ACD74F26DCE}" type="datetimeFigureOut">
              <a:rPr kumimoji="1" lang="zh-MO" altLang="en-US" smtClean="0"/>
              <a:t>12/3/2021</a:t>
            </a:fld>
            <a:endParaRPr kumimoji="1" lang="zh-MO" altLang="en-US"/>
          </a:p>
        </p:txBody>
      </p:sp>
      <p:sp>
        <p:nvSpPr>
          <p:cNvPr id="6" name="頁尾版面配置區 5">
            <a:extLst>
              <a:ext uri="{FF2B5EF4-FFF2-40B4-BE49-F238E27FC236}">
                <a16:creationId xmlns:a16="http://schemas.microsoft.com/office/drawing/2014/main" id="{93DB3D40-E84B-BC4C-9D13-1CCEEA0325C6}"/>
              </a:ext>
            </a:extLst>
          </p:cNvPr>
          <p:cNvSpPr>
            <a:spLocks noGrp="1"/>
          </p:cNvSpPr>
          <p:nvPr>
            <p:ph type="ftr" sz="quarter" idx="11"/>
          </p:nvPr>
        </p:nvSpPr>
        <p:spPr/>
        <p:txBody>
          <a:bodyPr/>
          <a:lstStyle/>
          <a:p>
            <a:endParaRPr kumimoji="1" lang="zh-MO" altLang="en-US"/>
          </a:p>
        </p:txBody>
      </p:sp>
      <p:sp>
        <p:nvSpPr>
          <p:cNvPr id="7" name="投影片編號版面配置區 6">
            <a:extLst>
              <a:ext uri="{FF2B5EF4-FFF2-40B4-BE49-F238E27FC236}">
                <a16:creationId xmlns:a16="http://schemas.microsoft.com/office/drawing/2014/main" id="{8FBB79D7-1E63-2745-9392-06E8489598C7}"/>
              </a:ext>
            </a:extLst>
          </p:cNvPr>
          <p:cNvSpPr>
            <a:spLocks noGrp="1"/>
          </p:cNvSpPr>
          <p:nvPr>
            <p:ph type="sldNum" sz="quarter" idx="12"/>
          </p:nvPr>
        </p:nvSpPr>
        <p:spPr/>
        <p:txBody>
          <a:bodyPr/>
          <a:lstStyle/>
          <a:p>
            <a:fld id="{3B612AA9-8F8F-CC4E-9929-AA4FF2FED9E3}" type="slidenum">
              <a:rPr kumimoji="1" lang="zh-MO" altLang="en-US" smtClean="0"/>
              <a:t>‹#›</a:t>
            </a:fld>
            <a:endParaRPr kumimoji="1" lang="zh-MO" altLang="en-US"/>
          </a:p>
        </p:txBody>
      </p:sp>
    </p:spTree>
    <p:extLst>
      <p:ext uri="{BB962C8B-B14F-4D97-AF65-F5344CB8AC3E}">
        <p14:creationId xmlns:p14="http://schemas.microsoft.com/office/powerpoint/2010/main" val="21135016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2308A729-D69E-9C49-A885-DE8AE34E1605}"/>
              </a:ext>
            </a:extLst>
          </p:cNvPr>
          <p:cNvSpPr>
            <a:spLocks noGrp="1"/>
          </p:cNvSpPr>
          <p:nvPr>
            <p:ph type="title"/>
          </p:nvPr>
        </p:nvSpPr>
        <p:spPr>
          <a:xfrm>
            <a:off x="839788" y="365125"/>
            <a:ext cx="10515600" cy="1325563"/>
          </a:xfrm>
        </p:spPr>
        <p:txBody>
          <a:bodyPr/>
          <a:lstStyle/>
          <a:p>
            <a:r>
              <a:rPr kumimoji="1" lang="zh-TW" altLang="en-US"/>
              <a:t>按一下以編輯母片標題樣式</a:t>
            </a:r>
            <a:endParaRPr kumimoji="1" lang="zh-MO" altLang="en-US"/>
          </a:p>
        </p:txBody>
      </p:sp>
      <p:sp>
        <p:nvSpPr>
          <p:cNvPr id="3" name="文字版面配置區 2">
            <a:extLst>
              <a:ext uri="{FF2B5EF4-FFF2-40B4-BE49-F238E27FC236}">
                <a16:creationId xmlns:a16="http://schemas.microsoft.com/office/drawing/2014/main" id="{FAD15486-7D56-E043-9EC2-DF766ADF1CB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TW" altLang="en-US"/>
              <a:t>按一下以編輯母片文字樣式</a:t>
            </a:r>
          </a:p>
        </p:txBody>
      </p:sp>
      <p:sp>
        <p:nvSpPr>
          <p:cNvPr id="4" name="內容版面配置區 3">
            <a:extLst>
              <a:ext uri="{FF2B5EF4-FFF2-40B4-BE49-F238E27FC236}">
                <a16:creationId xmlns:a16="http://schemas.microsoft.com/office/drawing/2014/main" id="{489E15BC-BFEB-5443-824B-F6D0D48904EB}"/>
              </a:ext>
            </a:extLst>
          </p:cNvPr>
          <p:cNvSpPr>
            <a:spLocks noGrp="1"/>
          </p:cNvSpPr>
          <p:nvPr>
            <p:ph sz="half" idx="2"/>
          </p:nvPr>
        </p:nvSpPr>
        <p:spPr>
          <a:xfrm>
            <a:off x="839788" y="2505075"/>
            <a:ext cx="5157787" cy="3684588"/>
          </a:xfrm>
        </p:spPr>
        <p:txBody>
          <a:bodyPr/>
          <a:lstStyle/>
          <a:p>
            <a:pPr lvl="0"/>
            <a:r>
              <a:rPr kumimoji="1" lang="zh-TW" altLang="en-US"/>
              <a:t>按一下以編輯母片文字樣式</a:t>
            </a:r>
          </a:p>
          <a:p>
            <a:pPr lvl="1"/>
            <a:r>
              <a:rPr kumimoji="1" lang="zh-TW" altLang="en-US"/>
              <a:t>第二層</a:t>
            </a:r>
          </a:p>
          <a:p>
            <a:pPr lvl="2"/>
            <a:r>
              <a:rPr kumimoji="1" lang="zh-TW" altLang="en-US"/>
              <a:t>第三層</a:t>
            </a:r>
          </a:p>
          <a:p>
            <a:pPr lvl="3"/>
            <a:r>
              <a:rPr kumimoji="1" lang="zh-TW" altLang="en-US"/>
              <a:t>第四層</a:t>
            </a:r>
          </a:p>
          <a:p>
            <a:pPr lvl="4"/>
            <a:r>
              <a:rPr kumimoji="1" lang="zh-TW" altLang="en-US"/>
              <a:t>第五層</a:t>
            </a:r>
            <a:endParaRPr kumimoji="1" lang="zh-MO" altLang="en-US"/>
          </a:p>
        </p:txBody>
      </p:sp>
      <p:sp>
        <p:nvSpPr>
          <p:cNvPr id="5" name="文字版面配置區 4">
            <a:extLst>
              <a:ext uri="{FF2B5EF4-FFF2-40B4-BE49-F238E27FC236}">
                <a16:creationId xmlns:a16="http://schemas.microsoft.com/office/drawing/2014/main" id="{C0928C68-EFAC-A54A-8D15-AE4C4B3A1DD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TW" altLang="en-US"/>
              <a:t>按一下以編輯母片文字樣式</a:t>
            </a:r>
          </a:p>
        </p:txBody>
      </p:sp>
      <p:sp>
        <p:nvSpPr>
          <p:cNvPr id="6" name="內容版面配置區 5">
            <a:extLst>
              <a:ext uri="{FF2B5EF4-FFF2-40B4-BE49-F238E27FC236}">
                <a16:creationId xmlns:a16="http://schemas.microsoft.com/office/drawing/2014/main" id="{EFFBC7AB-8FC1-FB44-9FC4-31433D8DBD98}"/>
              </a:ext>
            </a:extLst>
          </p:cNvPr>
          <p:cNvSpPr>
            <a:spLocks noGrp="1"/>
          </p:cNvSpPr>
          <p:nvPr>
            <p:ph sz="quarter" idx="4"/>
          </p:nvPr>
        </p:nvSpPr>
        <p:spPr>
          <a:xfrm>
            <a:off x="6172200" y="2505075"/>
            <a:ext cx="5183188" cy="3684588"/>
          </a:xfrm>
        </p:spPr>
        <p:txBody>
          <a:bodyPr/>
          <a:lstStyle/>
          <a:p>
            <a:pPr lvl="0"/>
            <a:r>
              <a:rPr kumimoji="1" lang="zh-TW" altLang="en-US"/>
              <a:t>按一下以編輯母片文字樣式</a:t>
            </a:r>
          </a:p>
          <a:p>
            <a:pPr lvl="1"/>
            <a:r>
              <a:rPr kumimoji="1" lang="zh-TW" altLang="en-US"/>
              <a:t>第二層</a:t>
            </a:r>
          </a:p>
          <a:p>
            <a:pPr lvl="2"/>
            <a:r>
              <a:rPr kumimoji="1" lang="zh-TW" altLang="en-US"/>
              <a:t>第三層</a:t>
            </a:r>
          </a:p>
          <a:p>
            <a:pPr lvl="3"/>
            <a:r>
              <a:rPr kumimoji="1" lang="zh-TW" altLang="en-US"/>
              <a:t>第四層</a:t>
            </a:r>
          </a:p>
          <a:p>
            <a:pPr lvl="4"/>
            <a:r>
              <a:rPr kumimoji="1" lang="zh-TW" altLang="en-US"/>
              <a:t>第五層</a:t>
            </a:r>
            <a:endParaRPr kumimoji="1" lang="zh-MO" altLang="en-US"/>
          </a:p>
        </p:txBody>
      </p:sp>
      <p:sp>
        <p:nvSpPr>
          <p:cNvPr id="7" name="日期版面配置區 6">
            <a:extLst>
              <a:ext uri="{FF2B5EF4-FFF2-40B4-BE49-F238E27FC236}">
                <a16:creationId xmlns:a16="http://schemas.microsoft.com/office/drawing/2014/main" id="{F8951898-222E-ED4B-9F28-75C1710F7D53}"/>
              </a:ext>
            </a:extLst>
          </p:cNvPr>
          <p:cNvSpPr>
            <a:spLocks noGrp="1"/>
          </p:cNvSpPr>
          <p:nvPr>
            <p:ph type="dt" sz="half" idx="10"/>
          </p:nvPr>
        </p:nvSpPr>
        <p:spPr/>
        <p:txBody>
          <a:bodyPr/>
          <a:lstStyle/>
          <a:p>
            <a:fld id="{7D4AE4F9-3FE8-BA42-AA9C-2ACD74F26DCE}" type="datetimeFigureOut">
              <a:rPr kumimoji="1" lang="zh-MO" altLang="en-US" smtClean="0"/>
              <a:t>12/3/2021</a:t>
            </a:fld>
            <a:endParaRPr kumimoji="1" lang="zh-MO" altLang="en-US"/>
          </a:p>
        </p:txBody>
      </p:sp>
      <p:sp>
        <p:nvSpPr>
          <p:cNvPr id="8" name="頁尾版面配置區 7">
            <a:extLst>
              <a:ext uri="{FF2B5EF4-FFF2-40B4-BE49-F238E27FC236}">
                <a16:creationId xmlns:a16="http://schemas.microsoft.com/office/drawing/2014/main" id="{15105F07-27DC-5346-932D-E8E503E7C5E3}"/>
              </a:ext>
            </a:extLst>
          </p:cNvPr>
          <p:cNvSpPr>
            <a:spLocks noGrp="1"/>
          </p:cNvSpPr>
          <p:nvPr>
            <p:ph type="ftr" sz="quarter" idx="11"/>
          </p:nvPr>
        </p:nvSpPr>
        <p:spPr/>
        <p:txBody>
          <a:bodyPr/>
          <a:lstStyle/>
          <a:p>
            <a:endParaRPr kumimoji="1" lang="zh-MO" altLang="en-US"/>
          </a:p>
        </p:txBody>
      </p:sp>
      <p:sp>
        <p:nvSpPr>
          <p:cNvPr id="9" name="投影片編號版面配置區 8">
            <a:extLst>
              <a:ext uri="{FF2B5EF4-FFF2-40B4-BE49-F238E27FC236}">
                <a16:creationId xmlns:a16="http://schemas.microsoft.com/office/drawing/2014/main" id="{75A5E557-F382-6545-B420-670DFAB1D450}"/>
              </a:ext>
            </a:extLst>
          </p:cNvPr>
          <p:cNvSpPr>
            <a:spLocks noGrp="1"/>
          </p:cNvSpPr>
          <p:nvPr>
            <p:ph type="sldNum" sz="quarter" idx="12"/>
          </p:nvPr>
        </p:nvSpPr>
        <p:spPr/>
        <p:txBody>
          <a:bodyPr/>
          <a:lstStyle/>
          <a:p>
            <a:fld id="{3B612AA9-8F8F-CC4E-9929-AA4FF2FED9E3}" type="slidenum">
              <a:rPr kumimoji="1" lang="zh-MO" altLang="en-US" smtClean="0"/>
              <a:t>‹#›</a:t>
            </a:fld>
            <a:endParaRPr kumimoji="1" lang="zh-MO" altLang="en-US"/>
          </a:p>
        </p:txBody>
      </p:sp>
    </p:spTree>
    <p:extLst>
      <p:ext uri="{BB962C8B-B14F-4D97-AF65-F5344CB8AC3E}">
        <p14:creationId xmlns:p14="http://schemas.microsoft.com/office/powerpoint/2010/main" val="4641872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4DF89E0A-0AE3-4947-9C33-419736ABE333}"/>
              </a:ext>
            </a:extLst>
          </p:cNvPr>
          <p:cNvSpPr>
            <a:spLocks noGrp="1"/>
          </p:cNvSpPr>
          <p:nvPr>
            <p:ph type="title"/>
          </p:nvPr>
        </p:nvSpPr>
        <p:spPr/>
        <p:txBody>
          <a:bodyPr/>
          <a:lstStyle/>
          <a:p>
            <a:r>
              <a:rPr kumimoji="1" lang="zh-TW" altLang="en-US"/>
              <a:t>按一下以編輯母片標題樣式</a:t>
            </a:r>
            <a:endParaRPr kumimoji="1" lang="zh-MO" altLang="en-US"/>
          </a:p>
        </p:txBody>
      </p:sp>
      <p:sp>
        <p:nvSpPr>
          <p:cNvPr id="3" name="日期版面配置區 2">
            <a:extLst>
              <a:ext uri="{FF2B5EF4-FFF2-40B4-BE49-F238E27FC236}">
                <a16:creationId xmlns:a16="http://schemas.microsoft.com/office/drawing/2014/main" id="{07247190-41C5-2B41-8CB9-477E96FE6BF6}"/>
              </a:ext>
            </a:extLst>
          </p:cNvPr>
          <p:cNvSpPr>
            <a:spLocks noGrp="1"/>
          </p:cNvSpPr>
          <p:nvPr>
            <p:ph type="dt" sz="half" idx="10"/>
          </p:nvPr>
        </p:nvSpPr>
        <p:spPr/>
        <p:txBody>
          <a:bodyPr/>
          <a:lstStyle/>
          <a:p>
            <a:fld id="{7D4AE4F9-3FE8-BA42-AA9C-2ACD74F26DCE}" type="datetimeFigureOut">
              <a:rPr kumimoji="1" lang="zh-MO" altLang="en-US" smtClean="0"/>
              <a:t>12/3/2021</a:t>
            </a:fld>
            <a:endParaRPr kumimoji="1" lang="zh-MO" altLang="en-US"/>
          </a:p>
        </p:txBody>
      </p:sp>
      <p:sp>
        <p:nvSpPr>
          <p:cNvPr id="4" name="頁尾版面配置區 3">
            <a:extLst>
              <a:ext uri="{FF2B5EF4-FFF2-40B4-BE49-F238E27FC236}">
                <a16:creationId xmlns:a16="http://schemas.microsoft.com/office/drawing/2014/main" id="{F2BE63BE-AF34-F14E-BD64-7E823B17C312}"/>
              </a:ext>
            </a:extLst>
          </p:cNvPr>
          <p:cNvSpPr>
            <a:spLocks noGrp="1"/>
          </p:cNvSpPr>
          <p:nvPr>
            <p:ph type="ftr" sz="quarter" idx="11"/>
          </p:nvPr>
        </p:nvSpPr>
        <p:spPr/>
        <p:txBody>
          <a:bodyPr/>
          <a:lstStyle/>
          <a:p>
            <a:endParaRPr kumimoji="1" lang="zh-MO" altLang="en-US"/>
          </a:p>
        </p:txBody>
      </p:sp>
      <p:sp>
        <p:nvSpPr>
          <p:cNvPr id="5" name="投影片編號版面配置區 4">
            <a:extLst>
              <a:ext uri="{FF2B5EF4-FFF2-40B4-BE49-F238E27FC236}">
                <a16:creationId xmlns:a16="http://schemas.microsoft.com/office/drawing/2014/main" id="{CA84D26F-0857-2244-A2AD-33808B2A1677}"/>
              </a:ext>
            </a:extLst>
          </p:cNvPr>
          <p:cNvSpPr>
            <a:spLocks noGrp="1"/>
          </p:cNvSpPr>
          <p:nvPr>
            <p:ph type="sldNum" sz="quarter" idx="12"/>
          </p:nvPr>
        </p:nvSpPr>
        <p:spPr/>
        <p:txBody>
          <a:bodyPr/>
          <a:lstStyle/>
          <a:p>
            <a:fld id="{3B612AA9-8F8F-CC4E-9929-AA4FF2FED9E3}" type="slidenum">
              <a:rPr kumimoji="1" lang="zh-MO" altLang="en-US" smtClean="0"/>
              <a:t>‹#›</a:t>
            </a:fld>
            <a:endParaRPr kumimoji="1" lang="zh-MO" altLang="en-US"/>
          </a:p>
        </p:txBody>
      </p:sp>
    </p:spTree>
    <p:extLst>
      <p:ext uri="{BB962C8B-B14F-4D97-AF65-F5344CB8AC3E}">
        <p14:creationId xmlns:p14="http://schemas.microsoft.com/office/powerpoint/2010/main" val="36535778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a:extLst>
              <a:ext uri="{FF2B5EF4-FFF2-40B4-BE49-F238E27FC236}">
                <a16:creationId xmlns:a16="http://schemas.microsoft.com/office/drawing/2014/main" id="{E64DFB42-8745-1243-B178-7843C5E97258}"/>
              </a:ext>
            </a:extLst>
          </p:cNvPr>
          <p:cNvSpPr>
            <a:spLocks noGrp="1"/>
          </p:cNvSpPr>
          <p:nvPr>
            <p:ph type="dt" sz="half" idx="10"/>
          </p:nvPr>
        </p:nvSpPr>
        <p:spPr/>
        <p:txBody>
          <a:bodyPr/>
          <a:lstStyle/>
          <a:p>
            <a:fld id="{7D4AE4F9-3FE8-BA42-AA9C-2ACD74F26DCE}" type="datetimeFigureOut">
              <a:rPr kumimoji="1" lang="zh-MO" altLang="en-US" smtClean="0"/>
              <a:t>12/3/2021</a:t>
            </a:fld>
            <a:endParaRPr kumimoji="1" lang="zh-MO" altLang="en-US"/>
          </a:p>
        </p:txBody>
      </p:sp>
      <p:sp>
        <p:nvSpPr>
          <p:cNvPr id="3" name="頁尾版面配置區 2">
            <a:extLst>
              <a:ext uri="{FF2B5EF4-FFF2-40B4-BE49-F238E27FC236}">
                <a16:creationId xmlns:a16="http://schemas.microsoft.com/office/drawing/2014/main" id="{AEB09789-411D-6142-8AE0-5CC70D3A2631}"/>
              </a:ext>
            </a:extLst>
          </p:cNvPr>
          <p:cNvSpPr>
            <a:spLocks noGrp="1"/>
          </p:cNvSpPr>
          <p:nvPr>
            <p:ph type="ftr" sz="quarter" idx="11"/>
          </p:nvPr>
        </p:nvSpPr>
        <p:spPr/>
        <p:txBody>
          <a:bodyPr/>
          <a:lstStyle/>
          <a:p>
            <a:endParaRPr kumimoji="1" lang="zh-MO" altLang="en-US"/>
          </a:p>
        </p:txBody>
      </p:sp>
      <p:sp>
        <p:nvSpPr>
          <p:cNvPr id="4" name="投影片編號版面配置區 3">
            <a:extLst>
              <a:ext uri="{FF2B5EF4-FFF2-40B4-BE49-F238E27FC236}">
                <a16:creationId xmlns:a16="http://schemas.microsoft.com/office/drawing/2014/main" id="{A044DC24-40AD-3E4A-984A-F21311B4B8B1}"/>
              </a:ext>
            </a:extLst>
          </p:cNvPr>
          <p:cNvSpPr>
            <a:spLocks noGrp="1"/>
          </p:cNvSpPr>
          <p:nvPr>
            <p:ph type="sldNum" sz="quarter" idx="12"/>
          </p:nvPr>
        </p:nvSpPr>
        <p:spPr/>
        <p:txBody>
          <a:bodyPr/>
          <a:lstStyle/>
          <a:p>
            <a:fld id="{3B612AA9-8F8F-CC4E-9929-AA4FF2FED9E3}" type="slidenum">
              <a:rPr kumimoji="1" lang="zh-MO" altLang="en-US" smtClean="0"/>
              <a:t>‹#›</a:t>
            </a:fld>
            <a:endParaRPr kumimoji="1" lang="zh-MO" altLang="en-US"/>
          </a:p>
        </p:txBody>
      </p:sp>
    </p:spTree>
    <p:extLst>
      <p:ext uri="{BB962C8B-B14F-4D97-AF65-F5344CB8AC3E}">
        <p14:creationId xmlns:p14="http://schemas.microsoft.com/office/powerpoint/2010/main" val="28825223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輔助字幕的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DC46FDB-3261-DE40-93F5-53777E2C64FF}"/>
              </a:ext>
            </a:extLst>
          </p:cNvPr>
          <p:cNvSpPr>
            <a:spLocks noGrp="1"/>
          </p:cNvSpPr>
          <p:nvPr>
            <p:ph type="title"/>
          </p:nvPr>
        </p:nvSpPr>
        <p:spPr>
          <a:xfrm>
            <a:off x="839788" y="457200"/>
            <a:ext cx="3932237" cy="1600200"/>
          </a:xfrm>
        </p:spPr>
        <p:txBody>
          <a:bodyPr anchor="b"/>
          <a:lstStyle>
            <a:lvl1pPr>
              <a:defRPr sz="3200"/>
            </a:lvl1pPr>
          </a:lstStyle>
          <a:p>
            <a:r>
              <a:rPr kumimoji="1" lang="zh-TW" altLang="en-US"/>
              <a:t>按一下以編輯母片標題樣式</a:t>
            </a:r>
            <a:endParaRPr kumimoji="1" lang="zh-MO" altLang="en-US"/>
          </a:p>
        </p:txBody>
      </p:sp>
      <p:sp>
        <p:nvSpPr>
          <p:cNvPr id="3" name="內容版面配置區 2">
            <a:extLst>
              <a:ext uri="{FF2B5EF4-FFF2-40B4-BE49-F238E27FC236}">
                <a16:creationId xmlns:a16="http://schemas.microsoft.com/office/drawing/2014/main" id="{9FC18C2B-4B33-9E48-BB3C-64F89E6B96C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zh-TW" altLang="en-US"/>
              <a:t>按一下以編輯母片文字樣式</a:t>
            </a:r>
          </a:p>
          <a:p>
            <a:pPr lvl="1"/>
            <a:r>
              <a:rPr kumimoji="1" lang="zh-TW" altLang="en-US"/>
              <a:t>第二層</a:t>
            </a:r>
          </a:p>
          <a:p>
            <a:pPr lvl="2"/>
            <a:r>
              <a:rPr kumimoji="1" lang="zh-TW" altLang="en-US"/>
              <a:t>第三層</a:t>
            </a:r>
          </a:p>
          <a:p>
            <a:pPr lvl="3"/>
            <a:r>
              <a:rPr kumimoji="1" lang="zh-TW" altLang="en-US"/>
              <a:t>第四層</a:t>
            </a:r>
          </a:p>
          <a:p>
            <a:pPr lvl="4"/>
            <a:r>
              <a:rPr kumimoji="1" lang="zh-TW" altLang="en-US"/>
              <a:t>第五層</a:t>
            </a:r>
            <a:endParaRPr kumimoji="1" lang="zh-MO" altLang="en-US"/>
          </a:p>
        </p:txBody>
      </p:sp>
      <p:sp>
        <p:nvSpPr>
          <p:cNvPr id="4" name="文字版面配置區 3">
            <a:extLst>
              <a:ext uri="{FF2B5EF4-FFF2-40B4-BE49-F238E27FC236}">
                <a16:creationId xmlns:a16="http://schemas.microsoft.com/office/drawing/2014/main" id="{B187AC97-AF74-9E4E-9C07-F4F02717DB2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TW" altLang="en-US"/>
              <a:t>按一下以編輯母片文字樣式</a:t>
            </a:r>
          </a:p>
        </p:txBody>
      </p:sp>
      <p:sp>
        <p:nvSpPr>
          <p:cNvPr id="5" name="日期版面配置區 4">
            <a:extLst>
              <a:ext uri="{FF2B5EF4-FFF2-40B4-BE49-F238E27FC236}">
                <a16:creationId xmlns:a16="http://schemas.microsoft.com/office/drawing/2014/main" id="{81A40C59-A386-864B-9DF9-0D2017DBDD2D}"/>
              </a:ext>
            </a:extLst>
          </p:cNvPr>
          <p:cNvSpPr>
            <a:spLocks noGrp="1"/>
          </p:cNvSpPr>
          <p:nvPr>
            <p:ph type="dt" sz="half" idx="10"/>
          </p:nvPr>
        </p:nvSpPr>
        <p:spPr/>
        <p:txBody>
          <a:bodyPr/>
          <a:lstStyle/>
          <a:p>
            <a:fld id="{7D4AE4F9-3FE8-BA42-AA9C-2ACD74F26DCE}" type="datetimeFigureOut">
              <a:rPr kumimoji="1" lang="zh-MO" altLang="en-US" smtClean="0"/>
              <a:t>12/3/2021</a:t>
            </a:fld>
            <a:endParaRPr kumimoji="1" lang="zh-MO" altLang="en-US"/>
          </a:p>
        </p:txBody>
      </p:sp>
      <p:sp>
        <p:nvSpPr>
          <p:cNvPr id="6" name="頁尾版面配置區 5">
            <a:extLst>
              <a:ext uri="{FF2B5EF4-FFF2-40B4-BE49-F238E27FC236}">
                <a16:creationId xmlns:a16="http://schemas.microsoft.com/office/drawing/2014/main" id="{BCBC8AF7-91D5-EE4C-84C5-BD3451746D3D}"/>
              </a:ext>
            </a:extLst>
          </p:cNvPr>
          <p:cNvSpPr>
            <a:spLocks noGrp="1"/>
          </p:cNvSpPr>
          <p:nvPr>
            <p:ph type="ftr" sz="quarter" idx="11"/>
          </p:nvPr>
        </p:nvSpPr>
        <p:spPr/>
        <p:txBody>
          <a:bodyPr/>
          <a:lstStyle/>
          <a:p>
            <a:endParaRPr kumimoji="1" lang="zh-MO" altLang="en-US"/>
          </a:p>
        </p:txBody>
      </p:sp>
      <p:sp>
        <p:nvSpPr>
          <p:cNvPr id="7" name="投影片編號版面配置區 6">
            <a:extLst>
              <a:ext uri="{FF2B5EF4-FFF2-40B4-BE49-F238E27FC236}">
                <a16:creationId xmlns:a16="http://schemas.microsoft.com/office/drawing/2014/main" id="{61C85F48-9A83-F244-90D7-B01D9B68EBB9}"/>
              </a:ext>
            </a:extLst>
          </p:cNvPr>
          <p:cNvSpPr>
            <a:spLocks noGrp="1"/>
          </p:cNvSpPr>
          <p:nvPr>
            <p:ph type="sldNum" sz="quarter" idx="12"/>
          </p:nvPr>
        </p:nvSpPr>
        <p:spPr/>
        <p:txBody>
          <a:bodyPr/>
          <a:lstStyle/>
          <a:p>
            <a:fld id="{3B612AA9-8F8F-CC4E-9929-AA4FF2FED9E3}" type="slidenum">
              <a:rPr kumimoji="1" lang="zh-MO" altLang="en-US" smtClean="0"/>
              <a:t>‹#›</a:t>
            </a:fld>
            <a:endParaRPr kumimoji="1" lang="zh-MO" altLang="en-US"/>
          </a:p>
        </p:txBody>
      </p:sp>
    </p:spTree>
    <p:extLst>
      <p:ext uri="{BB962C8B-B14F-4D97-AF65-F5344CB8AC3E}">
        <p14:creationId xmlns:p14="http://schemas.microsoft.com/office/powerpoint/2010/main" val="32876407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輔助字幕的圖片">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97D2EEEE-AEA8-6E46-9640-A8500EB134FB}"/>
              </a:ext>
            </a:extLst>
          </p:cNvPr>
          <p:cNvSpPr>
            <a:spLocks noGrp="1"/>
          </p:cNvSpPr>
          <p:nvPr>
            <p:ph type="title"/>
          </p:nvPr>
        </p:nvSpPr>
        <p:spPr>
          <a:xfrm>
            <a:off x="839788" y="457200"/>
            <a:ext cx="3932237" cy="1600200"/>
          </a:xfrm>
        </p:spPr>
        <p:txBody>
          <a:bodyPr anchor="b"/>
          <a:lstStyle>
            <a:lvl1pPr>
              <a:defRPr sz="3200"/>
            </a:lvl1pPr>
          </a:lstStyle>
          <a:p>
            <a:r>
              <a:rPr kumimoji="1" lang="zh-TW" altLang="en-US"/>
              <a:t>按一下以編輯母片標題樣式</a:t>
            </a:r>
            <a:endParaRPr kumimoji="1" lang="zh-MO" altLang="en-US"/>
          </a:p>
        </p:txBody>
      </p:sp>
      <p:sp>
        <p:nvSpPr>
          <p:cNvPr id="3" name="圖片版面配置區 2">
            <a:extLst>
              <a:ext uri="{FF2B5EF4-FFF2-40B4-BE49-F238E27FC236}">
                <a16:creationId xmlns:a16="http://schemas.microsoft.com/office/drawing/2014/main" id="{C671CAB3-E915-CA4F-B3DE-B53A6253597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zh-MO" altLang="en-US"/>
          </a:p>
        </p:txBody>
      </p:sp>
      <p:sp>
        <p:nvSpPr>
          <p:cNvPr id="4" name="文字版面配置區 3">
            <a:extLst>
              <a:ext uri="{FF2B5EF4-FFF2-40B4-BE49-F238E27FC236}">
                <a16:creationId xmlns:a16="http://schemas.microsoft.com/office/drawing/2014/main" id="{41A58766-289A-024A-8C74-A641C64FD02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TW" altLang="en-US"/>
              <a:t>按一下以編輯母片文字樣式</a:t>
            </a:r>
          </a:p>
        </p:txBody>
      </p:sp>
      <p:sp>
        <p:nvSpPr>
          <p:cNvPr id="5" name="日期版面配置區 4">
            <a:extLst>
              <a:ext uri="{FF2B5EF4-FFF2-40B4-BE49-F238E27FC236}">
                <a16:creationId xmlns:a16="http://schemas.microsoft.com/office/drawing/2014/main" id="{E388AD8A-79E0-B84A-A090-00A23477A883}"/>
              </a:ext>
            </a:extLst>
          </p:cNvPr>
          <p:cNvSpPr>
            <a:spLocks noGrp="1"/>
          </p:cNvSpPr>
          <p:nvPr>
            <p:ph type="dt" sz="half" idx="10"/>
          </p:nvPr>
        </p:nvSpPr>
        <p:spPr/>
        <p:txBody>
          <a:bodyPr/>
          <a:lstStyle/>
          <a:p>
            <a:fld id="{7D4AE4F9-3FE8-BA42-AA9C-2ACD74F26DCE}" type="datetimeFigureOut">
              <a:rPr kumimoji="1" lang="zh-MO" altLang="en-US" smtClean="0"/>
              <a:t>12/3/2021</a:t>
            </a:fld>
            <a:endParaRPr kumimoji="1" lang="zh-MO" altLang="en-US"/>
          </a:p>
        </p:txBody>
      </p:sp>
      <p:sp>
        <p:nvSpPr>
          <p:cNvPr id="6" name="頁尾版面配置區 5">
            <a:extLst>
              <a:ext uri="{FF2B5EF4-FFF2-40B4-BE49-F238E27FC236}">
                <a16:creationId xmlns:a16="http://schemas.microsoft.com/office/drawing/2014/main" id="{F8E37D74-36CD-2C46-9C5D-A212E5568B62}"/>
              </a:ext>
            </a:extLst>
          </p:cNvPr>
          <p:cNvSpPr>
            <a:spLocks noGrp="1"/>
          </p:cNvSpPr>
          <p:nvPr>
            <p:ph type="ftr" sz="quarter" idx="11"/>
          </p:nvPr>
        </p:nvSpPr>
        <p:spPr/>
        <p:txBody>
          <a:bodyPr/>
          <a:lstStyle/>
          <a:p>
            <a:endParaRPr kumimoji="1" lang="zh-MO" altLang="en-US"/>
          </a:p>
        </p:txBody>
      </p:sp>
      <p:sp>
        <p:nvSpPr>
          <p:cNvPr id="7" name="投影片編號版面配置區 6">
            <a:extLst>
              <a:ext uri="{FF2B5EF4-FFF2-40B4-BE49-F238E27FC236}">
                <a16:creationId xmlns:a16="http://schemas.microsoft.com/office/drawing/2014/main" id="{B87BA53E-79B1-B244-9DE3-011676C83D8B}"/>
              </a:ext>
            </a:extLst>
          </p:cNvPr>
          <p:cNvSpPr>
            <a:spLocks noGrp="1"/>
          </p:cNvSpPr>
          <p:nvPr>
            <p:ph type="sldNum" sz="quarter" idx="12"/>
          </p:nvPr>
        </p:nvSpPr>
        <p:spPr/>
        <p:txBody>
          <a:bodyPr/>
          <a:lstStyle/>
          <a:p>
            <a:fld id="{3B612AA9-8F8F-CC4E-9929-AA4FF2FED9E3}" type="slidenum">
              <a:rPr kumimoji="1" lang="zh-MO" altLang="en-US" smtClean="0"/>
              <a:t>‹#›</a:t>
            </a:fld>
            <a:endParaRPr kumimoji="1" lang="zh-MO" altLang="en-US"/>
          </a:p>
        </p:txBody>
      </p:sp>
    </p:spTree>
    <p:extLst>
      <p:ext uri="{BB962C8B-B14F-4D97-AF65-F5344CB8AC3E}">
        <p14:creationId xmlns:p14="http://schemas.microsoft.com/office/powerpoint/2010/main" val="33692365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30BE28AF-C60E-4243-B034-6009872159A7}"/>
              </a:ext>
            </a:extLst>
          </p:cNvPr>
          <p:cNvSpPr>
            <a:spLocks noGrp="1"/>
          </p:cNvSpPr>
          <p:nvPr>
            <p:ph type="title"/>
          </p:nvPr>
        </p:nvSpPr>
        <p:spPr/>
        <p:txBody>
          <a:bodyPr/>
          <a:lstStyle/>
          <a:p>
            <a:r>
              <a:rPr kumimoji="1" lang="zh-TW" altLang="en-US"/>
              <a:t>按一下以編輯母片標題樣式</a:t>
            </a:r>
            <a:endParaRPr kumimoji="1" lang="zh-MO" altLang="en-US"/>
          </a:p>
        </p:txBody>
      </p:sp>
      <p:sp>
        <p:nvSpPr>
          <p:cNvPr id="3" name="直排文字版面配置區 2">
            <a:extLst>
              <a:ext uri="{FF2B5EF4-FFF2-40B4-BE49-F238E27FC236}">
                <a16:creationId xmlns:a16="http://schemas.microsoft.com/office/drawing/2014/main" id="{8CADA7AA-B911-434D-9142-23F09AC8B893}"/>
              </a:ext>
            </a:extLst>
          </p:cNvPr>
          <p:cNvSpPr>
            <a:spLocks noGrp="1"/>
          </p:cNvSpPr>
          <p:nvPr>
            <p:ph type="body" orient="vert" idx="1"/>
          </p:nvPr>
        </p:nvSpPr>
        <p:spPr/>
        <p:txBody>
          <a:bodyPr vert="eaVert"/>
          <a:lstStyle/>
          <a:p>
            <a:pPr lvl="0"/>
            <a:r>
              <a:rPr kumimoji="1" lang="zh-TW" altLang="en-US"/>
              <a:t>按一下以編輯母片文字樣式</a:t>
            </a:r>
          </a:p>
          <a:p>
            <a:pPr lvl="1"/>
            <a:r>
              <a:rPr kumimoji="1" lang="zh-TW" altLang="en-US"/>
              <a:t>第二層</a:t>
            </a:r>
          </a:p>
          <a:p>
            <a:pPr lvl="2"/>
            <a:r>
              <a:rPr kumimoji="1" lang="zh-TW" altLang="en-US"/>
              <a:t>第三層</a:t>
            </a:r>
          </a:p>
          <a:p>
            <a:pPr lvl="3"/>
            <a:r>
              <a:rPr kumimoji="1" lang="zh-TW" altLang="en-US"/>
              <a:t>第四層</a:t>
            </a:r>
          </a:p>
          <a:p>
            <a:pPr lvl="4"/>
            <a:r>
              <a:rPr kumimoji="1" lang="zh-TW" altLang="en-US"/>
              <a:t>第五層</a:t>
            </a:r>
            <a:endParaRPr kumimoji="1" lang="zh-MO" altLang="en-US"/>
          </a:p>
        </p:txBody>
      </p:sp>
      <p:sp>
        <p:nvSpPr>
          <p:cNvPr id="4" name="日期版面配置區 3">
            <a:extLst>
              <a:ext uri="{FF2B5EF4-FFF2-40B4-BE49-F238E27FC236}">
                <a16:creationId xmlns:a16="http://schemas.microsoft.com/office/drawing/2014/main" id="{8238D6C1-6948-FC49-9351-82E5B5027C95}"/>
              </a:ext>
            </a:extLst>
          </p:cNvPr>
          <p:cNvSpPr>
            <a:spLocks noGrp="1"/>
          </p:cNvSpPr>
          <p:nvPr>
            <p:ph type="dt" sz="half" idx="10"/>
          </p:nvPr>
        </p:nvSpPr>
        <p:spPr/>
        <p:txBody>
          <a:bodyPr/>
          <a:lstStyle/>
          <a:p>
            <a:fld id="{7D4AE4F9-3FE8-BA42-AA9C-2ACD74F26DCE}" type="datetimeFigureOut">
              <a:rPr kumimoji="1" lang="zh-MO" altLang="en-US" smtClean="0"/>
              <a:t>12/3/2021</a:t>
            </a:fld>
            <a:endParaRPr kumimoji="1" lang="zh-MO" altLang="en-US"/>
          </a:p>
        </p:txBody>
      </p:sp>
      <p:sp>
        <p:nvSpPr>
          <p:cNvPr id="5" name="頁尾版面配置區 4">
            <a:extLst>
              <a:ext uri="{FF2B5EF4-FFF2-40B4-BE49-F238E27FC236}">
                <a16:creationId xmlns:a16="http://schemas.microsoft.com/office/drawing/2014/main" id="{2047472F-D687-614B-820D-3480DE075053}"/>
              </a:ext>
            </a:extLst>
          </p:cNvPr>
          <p:cNvSpPr>
            <a:spLocks noGrp="1"/>
          </p:cNvSpPr>
          <p:nvPr>
            <p:ph type="ftr" sz="quarter" idx="11"/>
          </p:nvPr>
        </p:nvSpPr>
        <p:spPr/>
        <p:txBody>
          <a:bodyPr/>
          <a:lstStyle/>
          <a:p>
            <a:endParaRPr kumimoji="1" lang="zh-MO" altLang="en-US"/>
          </a:p>
        </p:txBody>
      </p:sp>
      <p:sp>
        <p:nvSpPr>
          <p:cNvPr id="6" name="投影片編號版面配置區 5">
            <a:extLst>
              <a:ext uri="{FF2B5EF4-FFF2-40B4-BE49-F238E27FC236}">
                <a16:creationId xmlns:a16="http://schemas.microsoft.com/office/drawing/2014/main" id="{F879629C-09AF-2B48-8401-AF596777AAF4}"/>
              </a:ext>
            </a:extLst>
          </p:cNvPr>
          <p:cNvSpPr>
            <a:spLocks noGrp="1"/>
          </p:cNvSpPr>
          <p:nvPr>
            <p:ph type="sldNum" sz="quarter" idx="12"/>
          </p:nvPr>
        </p:nvSpPr>
        <p:spPr/>
        <p:txBody>
          <a:bodyPr/>
          <a:lstStyle/>
          <a:p>
            <a:fld id="{3B612AA9-8F8F-CC4E-9929-AA4FF2FED9E3}" type="slidenum">
              <a:rPr kumimoji="1" lang="zh-MO" altLang="en-US" smtClean="0"/>
              <a:t>‹#›</a:t>
            </a:fld>
            <a:endParaRPr kumimoji="1" lang="zh-MO" altLang="en-US"/>
          </a:p>
        </p:txBody>
      </p:sp>
    </p:spTree>
    <p:extLst>
      <p:ext uri="{BB962C8B-B14F-4D97-AF65-F5344CB8AC3E}">
        <p14:creationId xmlns:p14="http://schemas.microsoft.com/office/powerpoint/2010/main" val="36680378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a:extLst>
              <a:ext uri="{FF2B5EF4-FFF2-40B4-BE49-F238E27FC236}">
                <a16:creationId xmlns:a16="http://schemas.microsoft.com/office/drawing/2014/main" id="{80AC2460-75B1-7944-97EC-C6E5253C9AB9}"/>
              </a:ext>
            </a:extLst>
          </p:cNvPr>
          <p:cNvSpPr>
            <a:spLocks noGrp="1"/>
          </p:cNvSpPr>
          <p:nvPr>
            <p:ph type="title" orient="vert"/>
          </p:nvPr>
        </p:nvSpPr>
        <p:spPr>
          <a:xfrm>
            <a:off x="8724900" y="365125"/>
            <a:ext cx="2628900" cy="5811838"/>
          </a:xfrm>
        </p:spPr>
        <p:txBody>
          <a:bodyPr vert="eaVert"/>
          <a:lstStyle/>
          <a:p>
            <a:r>
              <a:rPr kumimoji="1" lang="zh-TW" altLang="en-US"/>
              <a:t>按一下以編輯母片標題樣式</a:t>
            </a:r>
            <a:endParaRPr kumimoji="1" lang="zh-MO" altLang="en-US"/>
          </a:p>
        </p:txBody>
      </p:sp>
      <p:sp>
        <p:nvSpPr>
          <p:cNvPr id="3" name="直排文字版面配置區 2">
            <a:extLst>
              <a:ext uri="{FF2B5EF4-FFF2-40B4-BE49-F238E27FC236}">
                <a16:creationId xmlns:a16="http://schemas.microsoft.com/office/drawing/2014/main" id="{9F88C28D-71F4-AA45-ACBB-DD54306B2BEA}"/>
              </a:ext>
            </a:extLst>
          </p:cNvPr>
          <p:cNvSpPr>
            <a:spLocks noGrp="1"/>
          </p:cNvSpPr>
          <p:nvPr>
            <p:ph type="body" orient="vert" idx="1"/>
          </p:nvPr>
        </p:nvSpPr>
        <p:spPr>
          <a:xfrm>
            <a:off x="838200" y="365125"/>
            <a:ext cx="7734300" cy="5811838"/>
          </a:xfrm>
        </p:spPr>
        <p:txBody>
          <a:bodyPr vert="eaVert"/>
          <a:lstStyle/>
          <a:p>
            <a:pPr lvl="0"/>
            <a:r>
              <a:rPr kumimoji="1" lang="zh-TW" altLang="en-US"/>
              <a:t>按一下以編輯母片文字樣式</a:t>
            </a:r>
          </a:p>
          <a:p>
            <a:pPr lvl="1"/>
            <a:r>
              <a:rPr kumimoji="1" lang="zh-TW" altLang="en-US"/>
              <a:t>第二層</a:t>
            </a:r>
          </a:p>
          <a:p>
            <a:pPr lvl="2"/>
            <a:r>
              <a:rPr kumimoji="1" lang="zh-TW" altLang="en-US"/>
              <a:t>第三層</a:t>
            </a:r>
          </a:p>
          <a:p>
            <a:pPr lvl="3"/>
            <a:r>
              <a:rPr kumimoji="1" lang="zh-TW" altLang="en-US"/>
              <a:t>第四層</a:t>
            </a:r>
          </a:p>
          <a:p>
            <a:pPr lvl="4"/>
            <a:r>
              <a:rPr kumimoji="1" lang="zh-TW" altLang="en-US"/>
              <a:t>第五層</a:t>
            </a:r>
            <a:endParaRPr kumimoji="1" lang="zh-MO" altLang="en-US"/>
          </a:p>
        </p:txBody>
      </p:sp>
      <p:sp>
        <p:nvSpPr>
          <p:cNvPr id="4" name="日期版面配置區 3">
            <a:extLst>
              <a:ext uri="{FF2B5EF4-FFF2-40B4-BE49-F238E27FC236}">
                <a16:creationId xmlns:a16="http://schemas.microsoft.com/office/drawing/2014/main" id="{BC933383-4121-7F4E-A839-886DFB79C4DA}"/>
              </a:ext>
            </a:extLst>
          </p:cNvPr>
          <p:cNvSpPr>
            <a:spLocks noGrp="1"/>
          </p:cNvSpPr>
          <p:nvPr>
            <p:ph type="dt" sz="half" idx="10"/>
          </p:nvPr>
        </p:nvSpPr>
        <p:spPr/>
        <p:txBody>
          <a:bodyPr/>
          <a:lstStyle/>
          <a:p>
            <a:fld id="{7D4AE4F9-3FE8-BA42-AA9C-2ACD74F26DCE}" type="datetimeFigureOut">
              <a:rPr kumimoji="1" lang="zh-MO" altLang="en-US" smtClean="0"/>
              <a:t>12/3/2021</a:t>
            </a:fld>
            <a:endParaRPr kumimoji="1" lang="zh-MO" altLang="en-US"/>
          </a:p>
        </p:txBody>
      </p:sp>
      <p:sp>
        <p:nvSpPr>
          <p:cNvPr id="5" name="頁尾版面配置區 4">
            <a:extLst>
              <a:ext uri="{FF2B5EF4-FFF2-40B4-BE49-F238E27FC236}">
                <a16:creationId xmlns:a16="http://schemas.microsoft.com/office/drawing/2014/main" id="{DDD05BE8-D412-FC42-8949-10CCD1E858D5}"/>
              </a:ext>
            </a:extLst>
          </p:cNvPr>
          <p:cNvSpPr>
            <a:spLocks noGrp="1"/>
          </p:cNvSpPr>
          <p:nvPr>
            <p:ph type="ftr" sz="quarter" idx="11"/>
          </p:nvPr>
        </p:nvSpPr>
        <p:spPr/>
        <p:txBody>
          <a:bodyPr/>
          <a:lstStyle/>
          <a:p>
            <a:endParaRPr kumimoji="1" lang="zh-MO" altLang="en-US"/>
          </a:p>
        </p:txBody>
      </p:sp>
      <p:sp>
        <p:nvSpPr>
          <p:cNvPr id="6" name="投影片編號版面配置區 5">
            <a:extLst>
              <a:ext uri="{FF2B5EF4-FFF2-40B4-BE49-F238E27FC236}">
                <a16:creationId xmlns:a16="http://schemas.microsoft.com/office/drawing/2014/main" id="{DFD89FF7-F34D-E449-9447-352675000980}"/>
              </a:ext>
            </a:extLst>
          </p:cNvPr>
          <p:cNvSpPr>
            <a:spLocks noGrp="1"/>
          </p:cNvSpPr>
          <p:nvPr>
            <p:ph type="sldNum" sz="quarter" idx="12"/>
          </p:nvPr>
        </p:nvSpPr>
        <p:spPr/>
        <p:txBody>
          <a:bodyPr/>
          <a:lstStyle/>
          <a:p>
            <a:fld id="{3B612AA9-8F8F-CC4E-9929-AA4FF2FED9E3}" type="slidenum">
              <a:rPr kumimoji="1" lang="zh-MO" altLang="en-US" smtClean="0"/>
              <a:t>‹#›</a:t>
            </a:fld>
            <a:endParaRPr kumimoji="1" lang="zh-MO" altLang="en-US"/>
          </a:p>
        </p:txBody>
      </p:sp>
    </p:spTree>
    <p:extLst>
      <p:ext uri="{BB962C8B-B14F-4D97-AF65-F5344CB8AC3E}">
        <p14:creationId xmlns:p14="http://schemas.microsoft.com/office/powerpoint/2010/main" val="21517483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標題版面配置區 1">
            <a:extLst>
              <a:ext uri="{FF2B5EF4-FFF2-40B4-BE49-F238E27FC236}">
                <a16:creationId xmlns:a16="http://schemas.microsoft.com/office/drawing/2014/main" id="{116AEA0D-A92A-5E47-8B4B-A883F749810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zh-TW" altLang="en-US"/>
              <a:t>按一下以編輯母片標題樣式</a:t>
            </a:r>
            <a:endParaRPr kumimoji="1" lang="zh-MO" altLang="en-US"/>
          </a:p>
        </p:txBody>
      </p:sp>
      <p:sp>
        <p:nvSpPr>
          <p:cNvPr id="3" name="文字版面配置區 2">
            <a:extLst>
              <a:ext uri="{FF2B5EF4-FFF2-40B4-BE49-F238E27FC236}">
                <a16:creationId xmlns:a16="http://schemas.microsoft.com/office/drawing/2014/main" id="{1DF1625D-794B-1648-BA54-7FF87B3C848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zh-TW" altLang="en-US"/>
              <a:t>按一下以編輯母片文字樣式</a:t>
            </a:r>
          </a:p>
          <a:p>
            <a:pPr lvl="1"/>
            <a:r>
              <a:rPr kumimoji="1" lang="zh-TW" altLang="en-US"/>
              <a:t>第二層</a:t>
            </a:r>
          </a:p>
          <a:p>
            <a:pPr lvl="2"/>
            <a:r>
              <a:rPr kumimoji="1" lang="zh-TW" altLang="en-US"/>
              <a:t>第三層</a:t>
            </a:r>
          </a:p>
          <a:p>
            <a:pPr lvl="3"/>
            <a:r>
              <a:rPr kumimoji="1" lang="zh-TW" altLang="en-US"/>
              <a:t>第四層</a:t>
            </a:r>
          </a:p>
          <a:p>
            <a:pPr lvl="4"/>
            <a:r>
              <a:rPr kumimoji="1" lang="zh-TW" altLang="en-US"/>
              <a:t>第五層</a:t>
            </a:r>
            <a:endParaRPr kumimoji="1" lang="zh-MO" altLang="en-US"/>
          </a:p>
        </p:txBody>
      </p:sp>
      <p:sp>
        <p:nvSpPr>
          <p:cNvPr id="4" name="日期版面配置區 3">
            <a:extLst>
              <a:ext uri="{FF2B5EF4-FFF2-40B4-BE49-F238E27FC236}">
                <a16:creationId xmlns:a16="http://schemas.microsoft.com/office/drawing/2014/main" id="{B577EB37-73EA-8C47-BB78-19C30B1D00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4AE4F9-3FE8-BA42-AA9C-2ACD74F26DCE}" type="datetimeFigureOut">
              <a:rPr kumimoji="1" lang="zh-MO" altLang="en-US" smtClean="0"/>
              <a:t>12/3/2021</a:t>
            </a:fld>
            <a:endParaRPr kumimoji="1" lang="zh-MO" altLang="en-US"/>
          </a:p>
        </p:txBody>
      </p:sp>
      <p:sp>
        <p:nvSpPr>
          <p:cNvPr id="5" name="頁尾版面配置區 4">
            <a:extLst>
              <a:ext uri="{FF2B5EF4-FFF2-40B4-BE49-F238E27FC236}">
                <a16:creationId xmlns:a16="http://schemas.microsoft.com/office/drawing/2014/main" id="{3AD45D81-4C80-5C48-983A-FDA891DBD88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zh-MO" altLang="en-US"/>
          </a:p>
        </p:txBody>
      </p:sp>
      <p:sp>
        <p:nvSpPr>
          <p:cNvPr id="6" name="投影片編號版面配置區 5">
            <a:extLst>
              <a:ext uri="{FF2B5EF4-FFF2-40B4-BE49-F238E27FC236}">
                <a16:creationId xmlns:a16="http://schemas.microsoft.com/office/drawing/2014/main" id="{05C9EE02-955E-D14C-B1C1-4AF57E5CA3E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612AA9-8F8F-CC4E-9929-AA4FF2FED9E3}" type="slidenum">
              <a:rPr kumimoji="1" lang="zh-MO" altLang="en-US" smtClean="0"/>
              <a:t>‹#›</a:t>
            </a:fld>
            <a:endParaRPr kumimoji="1" lang="zh-MO" altLang="en-US"/>
          </a:p>
        </p:txBody>
      </p:sp>
    </p:spTree>
    <p:extLst>
      <p:ext uri="{BB962C8B-B14F-4D97-AF65-F5344CB8AC3E}">
        <p14:creationId xmlns:p14="http://schemas.microsoft.com/office/powerpoint/2010/main" val="12562457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M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jpg"/><Relationship Id="rId7" Type="http://schemas.openxmlformats.org/officeDocument/2006/relationships/diagramColors" Target="../diagrams/colors1.xml"/><Relationship Id="rId12"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QuickStyle" Target="../diagrams/quickStyle1.xml"/><Relationship Id="rId11" Type="http://schemas.openxmlformats.org/officeDocument/2006/relationships/image" Target="../media/image5.png"/><Relationship Id="rId5" Type="http://schemas.openxmlformats.org/officeDocument/2006/relationships/diagramLayout" Target="../diagrams/layout1.xml"/><Relationship Id="rId10" Type="http://schemas.openxmlformats.org/officeDocument/2006/relationships/image" Target="../media/image4.png"/><Relationship Id="rId4" Type="http://schemas.openxmlformats.org/officeDocument/2006/relationships/diagramData" Target="../diagrams/data1.xml"/><Relationship Id="rId9"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17.jpg"/></Relationships>
</file>

<file path=ppt/slides/_rels/slide17.xml.rels><?xml version="1.0" encoding="UTF-8" standalone="yes"?>
<Relationships xmlns="http://schemas.openxmlformats.org/package/2006/relationships"><Relationship Id="rId3" Type="http://schemas.openxmlformats.org/officeDocument/2006/relationships/hyperlink" Target="https://www.facebook.com/mstieamo/" TargetMode="External"/><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 name="Rectangle 4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圖片 4">
            <a:extLst>
              <a:ext uri="{FF2B5EF4-FFF2-40B4-BE49-F238E27FC236}">
                <a16:creationId xmlns:a16="http://schemas.microsoft.com/office/drawing/2014/main" id="{DDA8B52B-D26C-2041-B0E7-417BE7518891}"/>
              </a:ext>
            </a:extLst>
          </p:cNvPr>
          <p:cNvPicPr>
            <a:picLocks noChangeAspect="1"/>
          </p:cNvPicPr>
          <p:nvPr/>
        </p:nvPicPr>
        <p:blipFill rotWithShape="1">
          <a:blip r:embed="rId3"/>
          <a:srcRect b="1765"/>
          <a:stretch/>
        </p:blipFill>
        <p:spPr>
          <a:xfrm>
            <a:off x="20" y="1282"/>
            <a:ext cx="12191980" cy="6856718"/>
          </a:xfrm>
          <a:prstGeom prst="rect">
            <a:avLst/>
          </a:prstGeom>
        </p:spPr>
      </p:pic>
    </p:spTree>
    <p:extLst>
      <p:ext uri="{BB962C8B-B14F-4D97-AF65-F5344CB8AC3E}">
        <p14:creationId xmlns:p14="http://schemas.microsoft.com/office/powerpoint/2010/main" val="35378245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4" name="圖片 13">
            <a:extLst>
              <a:ext uri="{FF2B5EF4-FFF2-40B4-BE49-F238E27FC236}">
                <a16:creationId xmlns:a16="http://schemas.microsoft.com/office/drawing/2014/main" id="{A54A724C-408F-A243-801E-23CC05CB8927}"/>
              </a:ext>
            </a:extLst>
          </p:cNvPr>
          <p:cNvPicPr>
            <a:picLocks noChangeAspect="1"/>
          </p:cNvPicPr>
          <p:nvPr/>
        </p:nvPicPr>
        <p:blipFill>
          <a:blip r:embed="rId3"/>
          <a:stretch>
            <a:fillRect/>
          </a:stretch>
        </p:blipFill>
        <p:spPr>
          <a:xfrm>
            <a:off x="0" y="0"/>
            <a:ext cx="12188952" cy="6858000"/>
          </a:xfrm>
          <a:prstGeom prst="rect">
            <a:avLst/>
          </a:prstGeom>
        </p:spPr>
      </p:pic>
      <p:sp>
        <p:nvSpPr>
          <p:cNvPr id="15" name="Rectangle 14">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aphicFrame>
        <p:nvGraphicFramePr>
          <p:cNvPr id="12" name="資料庫圖表 11">
            <a:extLst>
              <a:ext uri="{FF2B5EF4-FFF2-40B4-BE49-F238E27FC236}">
                <a16:creationId xmlns:a16="http://schemas.microsoft.com/office/drawing/2014/main" id="{CF552E14-A2AE-7445-8A3C-75FD622E9744}"/>
              </a:ext>
            </a:extLst>
          </p:cNvPr>
          <p:cNvGraphicFramePr/>
          <p:nvPr>
            <p:extLst>
              <p:ext uri="{D42A27DB-BD31-4B8C-83A1-F6EECF244321}">
                <p14:modId xmlns:p14="http://schemas.microsoft.com/office/powerpoint/2010/main" val="3122557907"/>
              </p:ext>
            </p:extLst>
          </p:nvPr>
        </p:nvGraphicFramePr>
        <p:xfrm>
          <a:off x="2799233" y="2097745"/>
          <a:ext cx="8505612" cy="3512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8" name="文字方塊 17">
            <a:extLst>
              <a:ext uri="{FF2B5EF4-FFF2-40B4-BE49-F238E27FC236}">
                <a16:creationId xmlns:a16="http://schemas.microsoft.com/office/drawing/2014/main" id="{45DABC45-95D4-C848-9A6B-806F8CB35BB0}"/>
              </a:ext>
            </a:extLst>
          </p:cNvPr>
          <p:cNvSpPr txBox="1"/>
          <p:nvPr/>
        </p:nvSpPr>
        <p:spPr>
          <a:xfrm>
            <a:off x="666602" y="2189540"/>
            <a:ext cx="1826141" cy="584775"/>
          </a:xfrm>
          <a:prstGeom prst="rect">
            <a:avLst/>
          </a:prstGeom>
          <a:noFill/>
        </p:spPr>
        <p:txBody>
          <a:bodyPr wrap="none" rtlCol="0">
            <a:spAutoFit/>
          </a:bodyPr>
          <a:lstStyle/>
          <a:p>
            <a:r>
              <a:rPr kumimoji="1" lang="zh-MO" altLang="en-US" sz="3200" dirty="0">
                <a:solidFill>
                  <a:schemeClr val="accent2"/>
                </a:solidFill>
                <a:latin typeface="Microsoft YaHei" panose="020B0503020204020204" pitchFamily="34" charset="-122"/>
                <a:ea typeface="Microsoft YaHei" panose="020B0503020204020204" pitchFamily="34" charset="-122"/>
              </a:rPr>
              <a:t>比賽項目</a:t>
            </a:r>
          </a:p>
        </p:txBody>
      </p:sp>
      <p:pic>
        <p:nvPicPr>
          <p:cNvPr id="21" name="圖片 20">
            <a:extLst>
              <a:ext uri="{FF2B5EF4-FFF2-40B4-BE49-F238E27FC236}">
                <a16:creationId xmlns:a16="http://schemas.microsoft.com/office/drawing/2014/main" id="{8C7C4896-8F8B-3C4F-90AE-298EAB52F232}"/>
              </a:ext>
            </a:extLst>
          </p:cNvPr>
          <p:cNvPicPr>
            <a:picLocks noChangeAspect="1"/>
          </p:cNvPicPr>
          <p:nvPr/>
        </p:nvPicPr>
        <p:blipFill>
          <a:blip r:embed="rId9"/>
          <a:stretch>
            <a:fillRect/>
          </a:stretch>
        </p:blipFill>
        <p:spPr>
          <a:xfrm>
            <a:off x="7801296" y="1236376"/>
            <a:ext cx="1110369" cy="994955"/>
          </a:xfrm>
          <a:prstGeom prst="rect">
            <a:avLst/>
          </a:prstGeom>
        </p:spPr>
      </p:pic>
      <p:pic>
        <p:nvPicPr>
          <p:cNvPr id="23" name="圖片 22">
            <a:extLst>
              <a:ext uri="{FF2B5EF4-FFF2-40B4-BE49-F238E27FC236}">
                <a16:creationId xmlns:a16="http://schemas.microsoft.com/office/drawing/2014/main" id="{0F4263A1-B059-AF4F-8B31-3BD7A5074BA6}"/>
              </a:ext>
            </a:extLst>
          </p:cNvPr>
          <p:cNvPicPr>
            <a:picLocks noChangeAspect="1"/>
          </p:cNvPicPr>
          <p:nvPr/>
        </p:nvPicPr>
        <p:blipFill>
          <a:blip r:embed="rId10"/>
          <a:stretch>
            <a:fillRect/>
          </a:stretch>
        </p:blipFill>
        <p:spPr>
          <a:xfrm>
            <a:off x="2906012" y="1310454"/>
            <a:ext cx="1117732" cy="947231"/>
          </a:xfrm>
          <a:prstGeom prst="rect">
            <a:avLst/>
          </a:prstGeom>
        </p:spPr>
      </p:pic>
      <p:pic>
        <p:nvPicPr>
          <p:cNvPr id="25" name="圖片 24">
            <a:extLst>
              <a:ext uri="{FF2B5EF4-FFF2-40B4-BE49-F238E27FC236}">
                <a16:creationId xmlns:a16="http://schemas.microsoft.com/office/drawing/2014/main" id="{ED863579-AFFD-744E-BFF2-2F970DD25787}"/>
              </a:ext>
            </a:extLst>
          </p:cNvPr>
          <p:cNvPicPr>
            <a:picLocks noChangeAspect="1"/>
          </p:cNvPicPr>
          <p:nvPr/>
        </p:nvPicPr>
        <p:blipFill>
          <a:blip r:embed="rId11"/>
          <a:stretch>
            <a:fillRect/>
          </a:stretch>
        </p:blipFill>
        <p:spPr>
          <a:xfrm>
            <a:off x="9768026" y="1194290"/>
            <a:ext cx="1060261" cy="994955"/>
          </a:xfrm>
          <a:prstGeom prst="rect">
            <a:avLst/>
          </a:prstGeom>
        </p:spPr>
      </p:pic>
      <p:pic>
        <p:nvPicPr>
          <p:cNvPr id="27" name="圖片 26">
            <a:extLst>
              <a:ext uri="{FF2B5EF4-FFF2-40B4-BE49-F238E27FC236}">
                <a16:creationId xmlns:a16="http://schemas.microsoft.com/office/drawing/2014/main" id="{1C58BA72-E40E-EA4C-8630-9E5378970F9A}"/>
              </a:ext>
            </a:extLst>
          </p:cNvPr>
          <p:cNvPicPr>
            <a:picLocks noChangeAspect="1"/>
          </p:cNvPicPr>
          <p:nvPr/>
        </p:nvPicPr>
        <p:blipFill>
          <a:blip r:embed="rId12"/>
          <a:stretch>
            <a:fillRect/>
          </a:stretch>
        </p:blipFill>
        <p:spPr>
          <a:xfrm>
            <a:off x="4602613" y="1230484"/>
            <a:ext cx="962326" cy="947231"/>
          </a:xfrm>
          <a:prstGeom prst="rect">
            <a:avLst/>
          </a:prstGeom>
        </p:spPr>
      </p:pic>
      <p:sp>
        <p:nvSpPr>
          <p:cNvPr id="2" name="文字方塊 1">
            <a:extLst>
              <a:ext uri="{FF2B5EF4-FFF2-40B4-BE49-F238E27FC236}">
                <a16:creationId xmlns:a16="http://schemas.microsoft.com/office/drawing/2014/main" id="{7073F3ED-1676-7047-9567-9416C85EF2A5}"/>
              </a:ext>
            </a:extLst>
          </p:cNvPr>
          <p:cNvSpPr txBox="1"/>
          <p:nvPr/>
        </p:nvSpPr>
        <p:spPr>
          <a:xfrm>
            <a:off x="7760096" y="3232128"/>
            <a:ext cx="1274708" cy="400110"/>
          </a:xfrm>
          <a:prstGeom prst="rect">
            <a:avLst/>
          </a:prstGeom>
          <a:noFill/>
        </p:spPr>
        <p:txBody>
          <a:bodyPr wrap="none" rtlCol="0">
            <a:spAutoFit/>
          </a:bodyPr>
          <a:lstStyle/>
          <a:p>
            <a:r>
              <a:rPr kumimoji="1" lang="en-US" altLang="zh-MO" sz="2000" dirty="0">
                <a:solidFill>
                  <a:schemeClr val="tx2"/>
                </a:solidFill>
                <a:latin typeface="Microsoft YaHei" panose="020B0503020204020204" pitchFamily="34" charset="-122"/>
                <a:ea typeface="Microsoft YaHei" panose="020B0503020204020204" pitchFamily="34" charset="-122"/>
              </a:rPr>
              <a:t>( </a:t>
            </a:r>
            <a:r>
              <a:rPr kumimoji="1" lang="zh-MO" altLang="en-US" sz="2000" dirty="0">
                <a:solidFill>
                  <a:schemeClr val="tx2"/>
                </a:solidFill>
                <a:latin typeface="Microsoft YaHei" panose="020B0503020204020204" pitchFamily="34" charset="-122"/>
                <a:ea typeface="Microsoft YaHei" panose="020B0503020204020204" pitchFamily="34" charset="-122"/>
              </a:rPr>
              <a:t>無組別</a:t>
            </a:r>
            <a:r>
              <a:rPr kumimoji="1" lang="en-US" altLang="zh-MO" sz="2000" dirty="0">
                <a:solidFill>
                  <a:schemeClr val="tx2"/>
                </a:solidFill>
                <a:latin typeface="Microsoft YaHei" panose="020B0503020204020204" pitchFamily="34" charset="-122"/>
                <a:ea typeface="Microsoft YaHei" panose="020B0503020204020204" pitchFamily="34" charset="-122"/>
              </a:rPr>
              <a:t> )</a:t>
            </a:r>
            <a:endParaRPr kumimoji="1" lang="zh-MO" altLang="en-US" sz="2000" dirty="0">
              <a:solidFill>
                <a:schemeClr val="tx2"/>
              </a:solidFill>
              <a:latin typeface="Microsoft YaHei" panose="020B0503020204020204" pitchFamily="34" charset="-122"/>
              <a:ea typeface="Microsoft YaHei" panose="020B0503020204020204" pitchFamily="34" charset="-122"/>
            </a:endParaRPr>
          </a:p>
        </p:txBody>
      </p:sp>
      <p:sp>
        <p:nvSpPr>
          <p:cNvPr id="11" name="文字方塊 10">
            <a:extLst>
              <a:ext uri="{FF2B5EF4-FFF2-40B4-BE49-F238E27FC236}">
                <a16:creationId xmlns:a16="http://schemas.microsoft.com/office/drawing/2014/main" id="{DEF4D400-E2EA-914E-B4F9-DFA30FA3E07D}"/>
              </a:ext>
            </a:extLst>
          </p:cNvPr>
          <p:cNvSpPr txBox="1"/>
          <p:nvPr/>
        </p:nvSpPr>
        <p:spPr>
          <a:xfrm>
            <a:off x="9709496" y="3259218"/>
            <a:ext cx="1274708" cy="400110"/>
          </a:xfrm>
          <a:prstGeom prst="rect">
            <a:avLst/>
          </a:prstGeom>
          <a:noFill/>
        </p:spPr>
        <p:txBody>
          <a:bodyPr wrap="none" rtlCol="0">
            <a:spAutoFit/>
          </a:bodyPr>
          <a:lstStyle/>
          <a:p>
            <a:r>
              <a:rPr kumimoji="1" lang="en-US" altLang="zh-MO" sz="2000" dirty="0">
                <a:solidFill>
                  <a:schemeClr val="tx2"/>
                </a:solidFill>
                <a:latin typeface="Microsoft YaHei" panose="020B0503020204020204" pitchFamily="34" charset="-122"/>
                <a:ea typeface="Microsoft YaHei" panose="020B0503020204020204" pitchFamily="34" charset="-122"/>
              </a:rPr>
              <a:t>( </a:t>
            </a:r>
            <a:r>
              <a:rPr kumimoji="1" lang="zh-MO" altLang="en-US" sz="2000" dirty="0">
                <a:solidFill>
                  <a:schemeClr val="tx2"/>
                </a:solidFill>
                <a:latin typeface="Microsoft YaHei" panose="020B0503020204020204" pitchFamily="34" charset="-122"/>
                <a:ea typeface="Microsoft YaHei" panose="020B0503020204020204" pitchFamily="34" charset="-122"/>
              </a:rPr>
              <a:t>無組別</a:t>
            </a:r>
            <a:r>
              <a:rPr kumimoji="1" lang="en-US" altLang="zh-MO" sz="2000" dirty="0">
                <a:solidFill>
                  <a:schemeClr val="tx2"/>
                </a:solidFill>
                <a:latin typeface="Microsoft YaHei" panose="020B0503020204020204" pitchFamily="34" charset="-122"/>
                <a:ea typeface="Microsoft YaHei" panose="020B0503020204020204" pitchFamily="34" charset="-122"/>
              </a:rPr>
              <a:t> )</a:t>
            </a:r>
            <a:endParaRPr kumimoji="1" lang="zh-MO" altLang="en-US" sz="2000" dirty="0">
              <a:solidFill>
                <a:schemeClr val="tx2"/>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18029560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a:extLst>
              <a:ext uri="{FF2B5EF4-FFF2-40B4-BE49-F238E27FC236}">
                <a16:creationId xmlns:a16="http://schemas.microsoft.com/office/drawing/2014/main" id="{2D26F3B5-ADC3-4542-B026-189367DAD951}"/>
              </a:ext>
            </a:extLst>
          </p:cNvPr>
          <p:cNvPicPr>
            <a:picLocks noChangeAspect="1"/>
          </p:cNvPicPr>
          <p:nvPr/>
        </p:nvPicPr>
        <p:blipFill>
          <a:blip r:embed="rId2"/>
          <a:stretch>
            <a:fillRect/>
          </a:stretch>
        </p:blipFill>
        <p:spPr>
          <a:xfrm>
            <a:off x="0" y="0"/>
            <a:ext cx="12188952" cy="6858000"/>
          </a:xfrm>
          <a:prstGeom prst="rect">
            <a:avLst/>
          </a:prstGeom>
        </p:spPr>
      </p:pic>
      <p:sp>
        <p:nvSpPr>
          <p:cNvPr id="5" name="文字方塊 4">
            <a:extLst>
              <a:ext uri="{FF2B5EF4-FFF2-40B4-BE49-F238E27FC236}">
                <a16:creationId xmlns:a16="http://schemas.microsoft.com/office/drawing/2014/main" id="{1AD46278-72A3-7648-A0A2-B53C546949CA}"/>
              </a:ext>
            </a:extLst>
          </p:cNvPr>
          <p:cNvSpPr txBox="1"/>
          <p:nvPr/>
        </p:nvSpPr>
        <p:spPr>
          <a:xfrm>
            <a:off x="666602" y="2189540"/>
            <a:ext cx="3168431" cy="584775"/>
          </a:xfrm>
          <a:prstGeom prst="rect">
            <a:avLst/>
          </a:prstGeom>
          <a:noFill/>
        </p:spPr>
        <p:txBody>
          <a:bodyPr wrap="none" rtlCol="0">
            <a:spAutoFit/>
          </a:bodyPr>
          <a:lstStyle/>
          <a:p>
            <a:r>
              <a:rPr kumimoji="1" lang="en-US" altLang="zh-MO" sz="3200" spc="600" dirty="0" err="1">
                <a:solidFill>
                  <a:schemeClr val="accent2"/>
                </a:solidFill>
                <a:latin typeface="Microsoft YaHei" panose="020B0503020204020204" pitchFamily="34" charset="-122"/>
                <a:ea typeface="Microsoft YaHei" panose="020B0503020204020204" pitchFamily="34" charset="-122"/>
              </a:rPr>
              <a:t>WeDo</a:t>
            </a:r>
            <a:r>
              <a:rPr kumimoji="1" lang="zh-MO" altLang="en-US" sz="3200" spc="600" dirty="0">
                <a:solidFill>
                  <a:schemeClr val="accent2"/>
                </a:solidFill>
                <a:latin typeface="Microsoft YaHei" panose="020B0503020204020204" pitchFamily="34" charset="-122"/>
                <a:ea typeface="Microsoft YaHei" panose="020B0503020204020204" pitchFamily="34" charset="-122"/>
              </a:rPr>
              <a:t>挑戰賽</a:t>
            </a:r>
          </a:p>
        </p:txBody>
      </p:sp>
      <p:graphicFrame>
        <p:nvGraphicFramePr>
          <p:cNvPr id="6" name="表格 5">
            <a:extLst>
              <a:ext uri="{FF2B5EF4-FFF2-40B4-BE49-F238E27FC236}">
                <a16:creationId xmlns:a16="http://schemas.microsoft.com/office/drawing/2014/main" id="{54EB879F-3CE0-4D4C-8DD9-1303A0D346C7}"/>
              </a:ext>
            </a:extLst>
          </p:cNvPr>
          <p:cNvGraphicFramePr>
            <a:graphicFrameLocks noGrp="1"/>
          </p:cNvGraphicFramePr>
          <p:nvPr>
            <p:extLst>
              <p:ext uri="{D42A27DB-BD31-4B8C-83A1-F6EECF244321}">
                <p14:modId xmlns:p14="http://schemas.microsoft.com/office/powerpoint/2010/main" val="3339128015"/>
              </p:ext>
            </p:extLst>
          </p:nvPr>
        </p:nvGraphicFramePr>
        <p:xfrm>
          <a:off x="4278191" y="2297330"/>
          <a:ext cx="6682510" cy="2665228"/>
        </p:xfrm>
        <a:graphic>
          <a:graphicData uri="http://schemas.openxmlformats.org/drawingml/2006/table">
            <a:tbl>
              <a:tblPr firstRow="1" bandRow="1">
                <a:tableStyleId>{5C22544A-7EE6-4342-B048-85BDC9FD1C3A}</a:tableStyleId>
              </a:tblPr>
              <a:tblGrid>
                <a:gridCol w="1621268">
                  <a:extLst>
                    <a:ext uri="{9D8B030D-6E8A-4147-A177-3AD203B41FA5}">
                      <a16:colId xmlns:a16="http://schemas.microsoft.com/office/drawing/2014/main" val="1510556267"/>
                    </a:ext>
                  </a:extLst>
                </a:gridCol>
                <a:gridCol w="5061242">
                  <a:extLst>
                    <a:ext uri="{9D8B030D-6E8A-4147-A177-3AD203B41FA5}">
                      <a16:colId xmlns:a16="http://schemas.microsoft.com/office/drawing/2014/main" val="2630290612"/>
                    </a:ext>
                  </a:extLst>
                </a:gridCol>
              </a:tblGrid>
              <a:tr h="52718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MO" altLang="en-US" sz="1800" b="0" i="0" dirty="0">
                          <a:solidFill>
                            <a:schemeClr val="tx1">
                              <a:lumMod val="85000"/>
                              <a:lumOff val="15000"/>
                            </a:schemeClr>
                          </a:solidFill>
                          <a:latin typeface="Microsoft YaHei" panose="020B0503020204020204" pitchFamily="34" charset="-122"/>
                          <a:ea typeface="Microsoft YaHei" panose="020B0503020204020204" pitchFamily="34" charset="-122"/>
                        </a:rPr>
                        <a:t>年齡</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accent4">
                        <a:lumMod val="60000"/>
                        <a:lumOff val="40000"/>
                      </a:schemeClr>
                    </a:solidFill>
                  </a:tcPr>
                </a:tc>
                <a:tc>
                  <a:txBody>
                    <a:bodyPr/>
                    <a:lstStyle/>
                    <a:p>
                      <a:pPr algn="ctr"/>
                      <a:r>
                        <a:rPr lang="en-US" altLang="zh-MO" sz="1800" b="0" i="0" kern="1200" dirty="0">
                          <a:solidFill>
                            <a:schemeClr val="tx2"/>
                          </a:solidFill>
                          <a:effectLst/>
                          <a:latin typeface="Microsoft YaHei" panose="020B0503020204020204" pitchFamily="34" charset="-122"/>
                          <a:ea typeface="Microsoft YaHei" panose="020B0503020204020204" pitchFamily="34" charset="-122"/>
                          <a:cs typeface="+mn-cs"/>
                        </a:rPr>
                        <a:t>6-10</a:t>
                      </a:r>
                      <a:r>
                        <a:rPr lang="zh-MO" altLang="en-US" sz="1800" b="0" i="0" kern="1200" dirty="0">
                          <a:solidFill>
                            <a:schemeClr val="tx2"/>
                          </a:solidFill>
                          <a:effectLst/>
                          <a:latin typeface="Microsoft YaHei" panose="020B0503020204020204" pitchFamily="34" charset="-122"/>
                          <a:ea typeface="Microsoft YaHei" panose="020B0503020204020204" pitchFamily="34" charset="-122"/>
                          <a:cs typeface="+mn-cs"/>
                        </a:rPr>
                        <a:t>歲 </a:t>
                      </a:r>
                      <a:r>
                        <a:rPr lang="zh-MO" altLang="en-US" sz="1600" b="0" i="0" kern="1200" dirty="0">
                          <a:solidFill>
                            <a:schemeClr val="tx2"/>
                          </a:solidFill>
                          <a:effectLst/>
                          <a:latin typeface="Microsoft YaHei" panose="020B0503020204020204" pitchFamily="34" charset="-122"/>
                          <a:ea typeface="Microsoft YaHei" panose="020B0503020204020204" pitchFamily="34" charset="-122"/>
                          <a:cs typeface="+mn-cs"/>
                        </a:rPr>
                        <a:t>（</a:t>
                      </a:r>
                      <a:r>
                        <a:rPr lang="en-US" altLang="zh-MO" sz="1600" b="0" i="0" kern="1200" dirty="0">
                          <a:solidFill>
                            <a:schemeClr val="tx2"/>
                          </a:solidFill>
                          <a:effectLst/>
                          <a:latin typeface="Microsoft YaHei" panose="020B0503020204020204" pitchFamily="34" charset="-122"/>
                          <a:ea typeface="Microsoft YaHei" panose="020B0503020204020204" pitchFamily="34" charset="-122"/>
                          <a:cs typeface="+mn-cs"/>
                        </a:rPr>
                        <a:t>2011.1.1</a:t>
                      </a:r>
                      <a:r>
                        <a:rPr lang="zh-MO" altLang="en-US" sz="1600" b="0" i="0" kern="1200" dirty="0">
                          <a:solidFill>
                            <a:schemeClr val="tx2"/>
                          </a:solidFill>
                          <a:effectLst/>
                          <a:latin typeface="Microsoft YaHei" panose="020B0503020204020204" pitchFamily="34" charset="-122"/>
                          <a:ea typeface="Microsoft YaHei" panose="020B0503020204020204" pitchFamily="34" charset="-122"/>
                          <a:cs typeface="+mn-cs"/>
                        </a:rPr>
                        <a:t> </a:t>
                      </a:r>
                      <a:r>
                        <a:rPr lang="en-US" altLang="zh-MO" sz="1600" b="0" i="0" kern="1200" dirty="0">
                          <a:solidFill>
                            <a:schemeClr val="tx2"/>
                          </a:solidFill>
                          <a:effectLst/>
                          <a:latin typeface="Microsoft YaHei" panose="020B0503020204020204" pitchFamily="34" charset="-122"/>
                          <a:ea typeface="Microsoft YaHei" panose="020B0503020204020204" pitchFamily="34" charset="-122"/>
                          <a:cs typeface="+mn-cs"/>
                        </a:rPr>
                        <a:t>-</a:t>
                      </a:r>
                      <a:r>
                        <a:rPr lang="zh-MO" altLang="en-US" sz="1600" b="0" i="0" kern="1200" dirty="0">
                          <a:solidFill>
                            <a:schemeClr val="tx2"/>
                          </a:solidFill>
                          <a:effectLst/>
                          <a:latin typeface="Microsoft YaHei" panose="020B0503020204020204" pitchFamily="34" charset="-122"/>
                          <a:ea typeface="Microsoft YaHei" panose="020B0503020204020204" pitchFamily="34" charset="-122"/>
                          <a:cs typeface="+mn-cs"/>
                        </a:rPr>
                        <a:t> </a:t>
                      </a:r>
                      <a:r>
                        <a:rPr lang="en-US" altLang="zh-MO" sz="1600" b="0" i="0" kern="1200" dirty="0">
                          <a:solidFill>
                            <a:schemeClr val="tx2"/>
                          </a:solidFill>
                          <a:effectLst/>
                          <a:latin typeface="Microsoft YaHei" panose="020B0503020204020204" pitchFamily="34" charset="-122"/>
                          <a:ea typeface="Microsoft YaHei" panose="020B0503020204020204" pitchFamily="34" charset="-122"/>
                          <a:cs typeface="+mn-cs"/>
                        </a:rPr>
                        <a:t>2015.12.31</a:t>
                      </a:r>
                      <a:r>
                        <a:rPr lang="zh-MO" altLang="en-US" sz="1600" b="0" i="0" kern="1200" dirty="0">
                          <a:solidFill>
                            <a:schemeClr val="tx2"/>
                          </a:solidFill>
                          <a:effectLst/>
                          <a:latin typeface="Microsoft YaHei" panose="020B0503020204020204" pitchFamily="34" charset="-122"/>
                          <a:ea typeface="Microsoft YaHei" panose="020B0503020204020204" pitchFamily="34" charset="-122"/>
                          <a:cs typeface="+mn-cs"/>
                        </a:rPr>
                        <a:t>）</a:t>
                      </a:r>
                      <a:endParaRPr lang="en-US" altLang="zh-MO" sz="1800" b="0" i="0" kern="1200" dirty="0">
                        <a:solidFill>
                          <a:schemeClr val="tx2"/>
                        </a:solidFill>
                        <a:effectLst/>
                        <a:latin typeface="Microsoft YaHei" panose="020B0503020204020204" pitchFamily="34" charset="-122"/>
                        <a:ea typeface="Microsoft YaHei" panose="020B0503020204020204" pitchFamily="34" charset="-122"/>
                        <a:cs typeface="+mn-cs"/>
                      </a:endParaRP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extLst>
                  <a:ext uri="{0D108BD9-81ED-4DB2-BD59-A6C34878D82A}">
                    <a16:rowId xmlns:a16="http://schemas.microsoft.com/office/drawing/2014/main" val="2650634658"/>
                  </a:ext>
                </a:extLst>
              </a:tr>
              <a:tr h="53451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MO" altLang="en-US" sz="1800" b="0" i="0" dirty="0">
                          <a:solidFill>
                            <a:schemeClr val="tx1">
                              <a:lumMod val="85000"/>
                              <a:lumOff val="15000"/>
                            </a:schemeClr>
                          </a:solidFill>
                          <a:latin typeface="Microsoft YaHei" panose="020B0503020204020204" pitchFamily="34" charset="-122"/>
                          <a:ea typeface="Microsoft YaHei" panose="020B0503020204020204" pitchFamily="34" charset="-122"/>
                        </a:rPr>
                        <a:t>隊伍人數</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accent4">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MO" sz="1800" b="0" i="0" kern="1200" dirty="0">
                          <a:solidFill>
                            <a:schemeClr val="tx2"/>
                          </a:solidFill>
                          <a:effectLst/>
                          <a:latin typeface="Microsoft YaHei" panose="020B0503020204020204" pitchFamily="34" charset="-122"/>
                          <a:ea typeface="Microsoft YaHei" panose="020B0503020204020204" pitchFamily="34" charset="-122"/>
                          <a:cs typeface="+mn-cs"/>
                        </a:rPr>
                        <a:t>2-3</a:t>
                      </a:r>
                      <a:r>
                        <a:rPr lang="zh-MO" altLang="en-US" sz="1800" b="0" i="0" kern="1200" dirty="0">
                          <a:solidFill>
                            <a:schemeClr val="tx2"/>
                          </a:solidFill>
                          <a:effectLst/>
                          <a:latin typeface="Microsoft YaHei" panose="020B0503020204020204" pitchFamily="34" charset="-122"/>
                          <a:ea typeface="Microsoft YaHei" panose="020B0503020204020204" pitchFamily="34" charset="-122"/>
                          <a:cs typeface="+mn-cs"/>
                        </a:rPr>
                        <a:t>人</a:t>
                      </a:r>
                      <a:r>
                        <a:rPr lang="en-US" altLang="zh-MO" sz="1800" b="0" i="0" kern="1200" dirty="0">
                          <a:solidFill>
                            <a:schemeClr val="tx2"/>
                          </a:solidFill>
                          <a:effectLst/>
                          <a:latin typeface="Microsoft YaHei" panose="020B0503020204020204" pitchFamily="34" charset="-122"/>
                          <a:ea typeface="Microsoft YaHei" panose="020B0503020204020204" pitchFamily="34" charset="-122"/>
                          <a:cs typeface="+mn-cs"/>
                        </a:rPr>
                        <a:t>+</a:t>
                      </a:r>
                      <a:r>
                        <a:rPr lang="zh-MO" altLang="en-US" sz="1800" b="0" i="0" kern="1200" dirty="0">
                          <a:solidFill>
                            <a:schemeClr val="tx2"/>
                          </a:solidFill>
                          <a:effectLst/>
                          <a:latin typeface="Microsoft YaHei" panose="020B0503020204020204" pitchFamily="34" charset="-122"/>
                          <a:ea typeface="Microsoft YaHei" panose="020B0503020204020204" pitchFamily="34" charset="-122"/>
                          <a:cs typeface="+mn-cs"/>
                        </a:rPr>
                        <a:t>教練</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extLst>
                  <a:ext uri="{0D108BD9-81ED-4DB2-BD59-A6C34878D82A}">
                    <a16:rowId xmlns:a16="http://schemas.microsoft.com/office/drawing/2014/main" val="1200164980"/>
                  </a:ext>
                </a:extLst>
              </a:tr>
              <a:tr h="53451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MO" altLang="en-US" sz="1800" b="0" i="0" dirty="0">
                          <a:solidFill>
                            <a:schemeClr val="tx1">
                              <a:lumMod val="85000"/>
                              <a:lumOff val="15000"/>
                            </a:schemeClr>
                          </a:solidFill>
                          <a:latin typeface="Microsoft YaHei" panose="020B0503020204020204" pitchFamily="34" charset="-122"/>
                          <a:ea typeface="Microsoft YaHei" panose="020B0503020204020204" pitchFamily="34" charset="-122"/>
                        </a:rPr>
                        <a:t>比賽器材</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accent4">
                        <a:lumMod val="60000"/>
                        <a:lumOff val="40000"/>
                      </a:schemeClr>
                    </a:solidFill>
                  </a:tcPr>
                </a:tc>
                <a:tc>
                  <a:txBody>
                    <a:bodyPr/>
                    <a:lstStyle/>
                    <a:p>
                      <a:pPr algn="ctr"/>
                      <a:r>
                        <a:rPr lang="en-US" altLang="zh-MO" dirty="0">
                          <a:solidFill>
                            <a:schemeClr val="tx2"/>
                          </a:solidFill>
                          <a:latin typeface="Microsoft YaHei" panose="020B0503020204020204" pitchFamily="34" charset="-122"/>
                          <a:ea typeface="Microsoft YaHei" panose="020B0503020204020204" pitchFamily="34" charset="-122"/>
                        </a:rPr>
                        <a:t>LEGO Education </a:t>
                      </a:r>
                      <a:r>
                        <a:rPr lang="en-US" altLang="zh-MO" dirty="0" err="1">
                          <a:solidFill>
                            <a:schemeClr val="tx2"/>
                          </a:solidFill>
                          <a:latin typeface="Microsoft YaHei" panose="020B0503020204020204" pitchFamily="34" charset="-122"/>
                          <a:ea typeface="Microsoft YaHei" panose="020B0503020204020204" pitchFamily="34" charset="-122"/>
                        </a:rPr>
                        <a:t>WeDo</a:t>
                      </a:r>
                      <a:r>
                        <a:rPr lang="en-US" altLang="zh-MO" dirty="0">
                          <a:solidFill>
                            <a:schemeClr val="tx2"/>
                          </a:solidFill>
                          <a:latin typeface="Microsoft YaHei" panose="020B0503020204020204" pitchFamily="34" charset="-122"/>
                          <a:ea typeface="Microsoft YaHei" panose="020B0503020204020204" pitchFamily="34" charset="-122"/>
                        </a:rPr>
                        <a:t> 2.0</a:t>
                      </a:r>
                      <a:endParaRPr lang="zh-MO" altLang="en-US" sz="1800" kern="1200" dirty="0">
                        <a:solidFill>
                          <a:schemeClr val="tx2"/>
                        </a:solidFill>
                        <a:effectLst/>
                        <a:latin typeface="Microsoft YaHei" panose="020B0503020204020204" pitchFamily="34" charset="-122"/>
                        <a:ea typeface="Microsoft YaHei" panose="020B0503020204020204" pitchFamily="34" charset="-122"/>
                        <a:cs typeface="+mn-cs"/>
                      </a:endParaRP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extLst>
                  <a:ext uri="{0D108BD9-81ED-4DB2-BD59-A6C34878D82A}">
                    <a16:rowId xmlns:a16="http://schemas.microsoft.com/office/drawing/2014/main" val="2446648620"/>
                  </a:ext>
                </a:extLst>
              </a:tr>
              <a:tr h="53451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MO" altLang="en-US" sz="1800" b="0" i="0" dirty="0">
                          <a:solidFill>
                            <a:schemeClr val="tx1">
                              <a:lumMod val="85000"/>
                              <a:lumOff val="15000"/>
                            </a:schemeClr>
                          </a:solidFill>
                          <a:latin typeface="Microsoft YaHei" panose="020B0503020204020204" pitchFamily="34" charset="-122"/>
                          <a:ea typeface="Microsoft YaHei" panose="020B0503020204020204" pitchFamily="34" charset="-122"/>
                        </a:rPr>
                        <a:t>軟件</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accent4">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MO" altLang="en-US" sz="1800" b="0" i="0" kern="1200" dirty="0">
                          <a:solidFill>
                            <a:schemeClr val="tx2"/>
                          </a:solidFill>
                          <a:effectLst/>
                          <a:latin typeface="Microsoft YaHei" panose="020B0503020204020204" pitchFamily="34" charset="-122"/>
                          <a:ea typeface="Microsoft YaHei" panose="020B0503020204020204" pitchFamily="34" charset="-122"/>
                          <a:cs typeface="+mn-cs"/>
                        </a:rPr>
                        <a:t>不限</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extLst>
                  <a:ext uri="{0D108BD9-81ED-4DB2-BD59-A6C34878D82A}">
                    <a16:rowId xmlns:a16="http://schemas.microsoft.com/office/drawing/2014/main" val="3095517647"/>
                  </a:ext>
                </a:extLst>
              </a:tr>
              <a:tr h="53451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MO" altLang="en-US" sz="1800" b="0" i="0" dirty="0">
                          <a:solidFill>
                            <a:schemeClr val="tx1">
                              <a:lumMod val="85000"/>
                              <a:lumOff val="15000"/>
                            </a:schemeClr>
                          </a:solidFill>
                          <a:latin typeface="Microsoft YaHei" panose="020B0503020204020204" pitchFamily="34" charset="-122"/>
                          <a:ea typeface="Microsoft YaHei" panose="020B0503020204020204" pitchFamily="34" charset="-122"/>
                        </a:rPr>
                        <a:t>最大尺寸</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accent4">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MO" sz="1800" b="0" i="0" kern="1200" dirty="0">
                          <a:solidFill>
                            <a:schemeClr val="tx2"/>
                          </a:solidFill>
                          <a:effectLst/>
                          <a:latin typeface="Microsoft YaHei" panose="020B0503020204020204" pitchFamily="34" charset="-122"/>
                          <a:ea typeface="Microsoft YaHei" panose="020B0503020204020204" pitchFamily="34" charset="-122"/>
                          <a:cs typeface="+mn-cs"/>
                        </a:rPr>
                        <a:t>25 x 25 x 25(cm)</a:t>
                      </a:r>
                      <a:endParaRPr lang="zh-MO" altLang="en-US" sz="1800" b="0" i="0" kern="1200" dirty="0">
                        <a:solidFill>
                          <a:schemeClr val="tx2"/>
                        </a:solidFill>
                        <a:effectLst/>
                        <a:latin typeface="Microsoft YaHei" panose="020B0503020204020204" pitchFamily="34" charset="-122"/>
                        <a:ea typeface="Microsoft YaHei" panose="020B0503020204020204" pitchFamily="34" charset="-122"/>
                        <a:cs typeface="+mn-cs"/>
                      </a:endParaRP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extLst>
                  <a:ext uri="{0D108BD9-81ED-4DB2-BD59-A6C34878D82A}">
                    <a16:rowId xmlns:a16="http://schemas.microsoft.com/office/drawing/2014/main" val="2341175115"/>
                  </a:ext>
                </a:extLst>
              </a:tr>
            </a:tbl>
          </a:graphicData>
        </a:graphic>
      </p:graphicFrame>
    </p:spTree>
    <p:extLst>
      <p:ext uri="{BB962C8B-B14F-4D97-AF65-F5344CB8AC3E}">
        <p14:creationId xmlns:p14="http://schemas.microsoft.com/office/powerpoint/2010/main" val="21128840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圖片 11">
            <a:extLst>
              <a:ext uri="{FF2B5EF4-FFF2-40B4-BE49-F238E27FC236}">
                <a16:creationId xmlns:a16="http://schemas.microsoft.com/office/drawing/2014/main" id="{7C07F291-BF8D-6D48-88F3-22C8DA00EEB4}"/>
              </a:ext>
            </a:extLst>
          </p:cNvPr>
          <p:cNvPicPr>
            <a:picLocks noChangeAspect="1"/>
          </p:cNvPicPr>
          <p:nvPr/>
        </p:nvPicPr>
        <p:blipFill>
          <a:blip r:embed="rId2"/>
          <a:stretch>
            <a:fillRect/>
          </a:stretch>
        </p:blipFill>
        <p:spPr>
          <a:xfrm>
            <a:off x="3048" y="0"/>
            <a:ext cx="12188952" cy="6858000"/>
          </a:xfrm>
          <a:prstGeom prst="rect">
            <a:avLst/>
          </a:prstGeom>
        </p:spPr>
      </p:pic>
      <p:graphicFrame>
        <p:nvGraphicFramePr>
          <p:cNvPr id="7" name="表格 6">
            <a:extLst>
              <a:ext uri="{FF2B5EF4-FFF2-40B4-BE49-F238E27FC236}">
                <a16:creationId xmlns:a16="http://schemas.microsoft.com/office/drawing/2014/main" id="{EC1C784B-3330-054E-B028-1A28FE45F781}"/>
              </a:ext>
            </a:extLst>
          </p:cNvPr>
          <p:cNvGraphicFramePr>
            <a:graphicFrameLocks noGrp="1"/>
          </p:cNvGraphicFramePr>
          <p:nvPr>
            <p:extLst>
              <p:ext uri="{D42A27DB-BD31-4B8C-83A1-F6EECF244321}">
                <p14:modId xmlns:p14="http://schemas.microsoft.com/office/powerpoint/2010/main" val="2025009828"/>
              </p:ext>
            </p:extLst>
          </p:nvPr>
        </p:nvGraphicFramePr>
        <p:xfrm>
          <a:off x="788346" y="7158958"/>
          <a:ext cx="10171961" cy="2665231"/>
        </p:xfrm>
        <a:graphic>
          <a:graphicData uri="http://schemas.openxmlformats.org/drawingml/2006/table">
            <a:tbl>
              <a:tblPr firstRow="1" bandRow="1">
                <a:tableStyleId>{5C22544A-7EE6-4342-B048-85BDC9FD1C3A}</a:tableStyleId>
              </a:tblPr>
              <a:tblGrid>
                <a:gridCol w="2108517">
                  <a:extLst>
                    <a:ext uri="{9D8B030D-6E8A-4147-A177-3AD203B41FA5}">
                      <a16:colId xmlns:a16="http://schemas.microsoft.com/office/drawing/2014/main" val="4228428517"/>
                    </a:ext>
                  </a:extLst>
                </a:gridCol>
                <a:gridCol w="2015861">
                  <a:extLst>
                    <a:ext uri="{9D8B030D-6E8A-4147-A177-3AD203B41FA5}">
                      <a16:colId xmlns:a16="http://schemas.microsoft.com/office/drawing/2014/main" val="337803921"/>
                    </a:ext>
                  </a:extLst>
                </a:gridCol>
                <a:gridCol w="2015861">
                  <a:extLst>
                    <a:ext uri="{9D8B030D-6E8A-4147-A177-3AD203B41FA5}">
                      <a16:colId xmlns:a16="http://schemas.microsoft.com/office/drawing/2014/main" val="3406526557"/>
                    </a:ext>
                  </a:extLst>
                </a:gridCol>
                <a:gridCol w="2015861">
                  <a:extLst>
                    <a:ext uri="{9D8B030D-6E8A-4147-A177-3AD203B41FA5}">
                      <a16:colId xmlns:a16="http://schemas.microsoft.com/office/drawing/2014/main" val="2700952343"/>
                    </a:ext>
                  </a:extLst>
                </a:gridCol>
                <a:gridCol w="2015861">
                  <a:extLst>
                    <a:ext uri="{9D8B030D-6E8A-4147-A177-3AD203B41FA5}">
                      <a16:colId xmlns:a16="http://schemas.microsoft.com/office/drawing/2014/main" val="3302399718"/>
                    </a:ext>
                  </a:extLst>
                </a:gridCol>
              </a:tblGrid>
              <a:tr h="470463">
                <a:tc>
                  <a:txBody>
                    <a:bodyPr/>
                    <a:lstStyle/>
                    <a:p>
                      <a:pPr algn="ctr"/>
                      <a:r>
                        <a:rPr lang="zh-MO" altLang="en-US" sz="2400" b="0" i="0" dirty="0">
                          <a:solidFill>
                            <a:schemeClr val="tx1">
                              <a:lumMod val="85000"/>
                              <a:lumOff val="15000"/>
                            </a:schemeClr>
                          </a:solidFill>
                          <a:latin typeface="Hiragino Sans GB W3" panose="020B0300000000000000" pitchFamily="34" charset="-128"/>
                          <a:ea typeface="Hiragino Sans GB W3" panose="020B0300000000000000" pitchFamily="34" charset="-128"/>
                        </a:rPr>
                        <a:t>年齡</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accent4">
                        <a:lumMod val="60000"/>
                        <a:lumOff val="40000"/>
                      </a:schemeClr>
                    </a:solidFill>
                  </a:tcPr>
                </a:tc>
                <a:tc>
                  <a:txBody>
                    <a:bodyPr/>
                    <a:lstStyle/>
                    <a:p>
                      <a:pPr algn="ctr"/>
                      <a:r>
                        <a:rPr lang="zh-MO" altLang="en-US" sz="2400" b="0" i="0" dirty="0">
                          <a:solidFill>
                            <a:schemeClr val="tx1">
                              <a:lumMod val="85000"/>
                              <a:lumOff val="15000"/>
                            </a:schemeClr>
                          </a:solidFill>
                          <a:latin typeface="Hiragino Sans GB W3" panose="020B0300000000000000" pitchFamily="34" charset="-128"/>
                          <a:ea typeface="Hiragino Sans GB W3" panose="020B0300000000000000" pitchFamily="34" charset="-128"/>
                        </a:rPr>
                        <a:t>隊伍人數</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accent4">
                        <a:lumMod val="60000"/>
                        <a:lumOff val="40000"/>
                      </a:schemeClr>
                    </a:solidFill>
                  </a:tcPr>
                </a:tc>
                <a:tc>
                  <a:txBody>
                    <a:bodyPr/>
                    <a:lstStyle/>
                    <a:p>
                      <a:pPr algn="ctr"/>
                      <a:r>
                        <a:rPr lang="zh-MO" altLang="en-US" sz="2400" b="0" i="0" dirty="0">
                          <a:solidFill>
                            <a:schemeClr val="tx1">
                              <a:lumMod val="85000"/>
                              <a:lumOff val="15000"/>
                            </a:schemeClr>
                          </a:solidFill>
                          <a:latin typeface="Hiragino Sans GB W3" panose="020B0300000000000000" pitchFamily="34" charset="-128"/>
                          <a:ea typeface="Hiragino Sans GB W3" panose="020B0300000000000000" pitchFamily="34" charset="-128"/>
                        </a:rPr>
                        <a:t>比賽器材</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accent4">
                        <a:lumMod val="60000"/>
                        <a:lumOff val="40000"/>
                      </a:schemeClr>
                    </a:solidFill>
                  </a:tcPr>
                </a:tc>
                <a:tc>
                  <a:txBody>
                    <a:bodyPr/>
                    <a:lstStyle/>
                    <a:p>
                      <a:pPr algn="ctr"/>
                      <a:r>
                        <a:rPr lang="zh-MO" altLang="en-US" sz="2400" b="0" i="0" dirty="0">
                          <a:solidFill>
                            <a:schemeClr val="tx1">
                              <a:lumMod val="85000"/>
                              <a:lumOff val="15000"/>
                            </a:schemeClr>
                          </a:solidFill>
                          <a:latin typeface="Hiragino Sans GB W3" panose="020B0300000000000000" pitchFamily="34" charset="-128"/>
                          <a:ea typeface="Hiragino Sans GB W3" panose="020B0300000000000000" pitchFamily="34" charset="-128"/>
                        </a:rPr>
                        <a:t>軟件</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accent4">
                        <a:lumMod val="60000"/>
                        <a:lumOff val="40000"/>
                      </a:schemeClr>
                    </a:solidFill>
                  </a:tcPr>
                </a:tc>
                <a:tc>
                  <a:txBody>
                    <a:bodyPr/>
                    <a:lstStyle/>
                    <a:p>
                      <a:pPr algn="ctr"/>
                      <a:r>
                        <a:rPr lang="zh-MO" altLang="en-US" sz="2400" b="0" i="0" dirty="0">
                          <a:solidFill>
                            <a:schemeClr val="tx1">
                              <a:lumMod val="85000"/>
                              <a:lumOff val="15000"/>
                            </a:schemeClr>
                          </a:solidFill>
                          <a:latin typeface="Hiragino Sans GB W3" panose="020B0300000000000000" pitchFamily="34" charset="-128"/>
                          <a:ea typeface="Hiragino Sans GB W3" panose="020B0300000000000000" pitchFamily="34" charset="-128"/>
                        </a:rPr>
                        <a:t>最大尺寸</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accent4">
                        <a:lumMod val="60000"/>
                        <a:lumOff val="40000"/>
                      </a:schemeClr>
                    </a:solidFill>
                  </a:tcPr>
                </a:tc>
                <a:extLst>
                  <a:ext uri="{0D108BD9-81ED-4DB2-BD59-A6C34878D82A}">
                    <a16:rowId xmlns:a16="http://schemas.microsoft.com/office/drawing/2014/main" val="1941254527"/>
                  </a:ext>
                </a:extLst>
              </a:tr>
              <a:tr h="2194768">
                <a:tc>
                  <a:txBody>
                    <a:bodyPr/>
                    <a:lstStyle/>
                    <a:p>
                      <a:pPr algn="ctr"/>
                      <a:r>
                        <a:rPr lang="zh-MO" altLang="en-US" sz="2400" b="0" i="0" kern="1200" dirty="0">
                          <a:solidFill>
                            <a:schemeClr val="dk1"/>
                          </a:solidFill>
                          <a:effectLst/>
                          <a:latin typeface="Hiragino Sans GB W3" panose="020B0300000000000000" pitchFamily="34" charset="-128"/>
                          <a:ea typeface="Hiragino Sans GB W3" panose="020B0300000000000000" pitchFamily="34" charset="-128"/>
                          <a:cs typeface="+mn-cs"/>
                        </a:rPr>
                        <a:t>小學：</a:t>
                      </a:r>
                      <a:r>
                        <a:rPr lang="en-US" altLang="zh-MO" sz="2400" b="0" i="0" kern="1200" dirty="0">
                          <a:solidFill>
                            <a:schemeClr val="dk1"/>
                          </a:solidFill>
                          <a:effectLst/>
                          <a:latin typeface="Hiragino Sans GB W3" panose="020B0300000000000000" pitchFamily="34" charset="-128"/>
                          <a:ea typeface="Hiragino Sans GB W3" panose="020B0300000000000000" pitchFamily="34" charset="-128"/>
                          <a:cs typeface="+mn-cs"/>
                        </a:rPr>
                        <a:t>8-12</a:t>
                      </a:r>
                    </a:p>
                    <a:p>
                      <a:pPr algn="ctr"/>
                      <a:r>
                        <a:rPr lang="zh-MO" altLang="en-US" sz="2400" b="0" i="0" kern="1200" dirty="0">
                          <a:solidFill>
                            <a:schemeClr val="dk1"/>
                          </a:solidFill>
                          <a:effectLst/>
                          <a:latin typeface="Hiragino Sans GB W3" panose="020B0300000000000000" pitchFamily="34" charset="-128"/>
                          <a:ea typeface="Hiragino Sans GB W3" panose="020B0300000000000000" pitchFamily="34" charset="-128"/>
                          <a:cs typeface="+mn-cs"/>
                        </a:rPr>
                        <a:t>初中：</a:t>
                      </a:r>
                      <a:r>
                        <a:rPr lang="en-US" altLang="zh-MO" sz="2400" b="0" i="0" kern="1200" dirty="0">
                          <a:solidFill>
                            <a:schemeClr val="dk1"/>
                          </a:solidFill>
                          <a:effectLst/>
                          <a:latin typeface="Hiragino Sans GB W3" panose="020B0300000000000000" pitchFamily="34" charset="-128"/>
                          <a:ea typeface="Hiragino Sans GB W3" panose="020B0300000000000000" pitchFamily="34" charset="-128"/>
                          <a:cs typeface="+mn-cs"/>
                        </a:rPr>
                        <a:t>12-15</a:t>
                      </a:r>
                    </a:p>
                    <a:p>
                      <a:pPr algn="ctr"/>
                      <a:r>
                        <a:rPr lang="zh-MO" altLang="en-US" sz="2400" b="0" i="0" kern="1200" dirty="0">
                          <a:solidFill>
                            <a:schemeClr val="dk1"/>
                          </a:solidFill>
                          <a:effectLst/>
                          <a:latin typeface="Hiragino Sans GB W3" panose="020B0300000000000000" pitchFamily="34" charset="-128"/>
                          <a:ea typeface="Hiragino Sans GB W3" panose="020B0300000000000000" pitchFamily="34" charset="-128"/>
                          <a:cs typeface="+mn-cs"/>
                        </a:rPr>
                        <a:t>高中：</a:t>
                      </a:r>
                      <a:r>
                        <a:rPr lang="en-US" altLang="zh-MO" sz="2400" b="0" i="0" kern="1200" dirty="0">
                          <a:solidFill>
                            <a:schemeClr val="dk1"/>
                          </a:solidFill>
                          <a:effectLst/>
                          <a:latin typeface="Hiragino Sans GB W3" panose="020B0300000000000000" pitchFamily="34" charset="-128"/>
                          <a:ea typeface="Hiragino Sans GB W3" panose="020B0300000000000000" pitchFamily="34" charset="-128"/>
                          <a:cs typeface="+mn-cs"/>
                        </a:rPr>
                        <a:t>15-19</a:t>
                      </a:r>
                    </a:p>
                    <a:p>
                      <a:pPr algn="ctr"/>
                      <a:endParaRPr lang="zh-MO" altLang="en-US" sz="2400" b="0" i="0" dirty="0">
                        <a:latin typeface="Hiragino Sans GB W3" panose="020B0300000000000000" pitchFamily="34" charset="-128"/>
                        <a:ea typeface="Hiragino Sans GB W3" panose="020B0300000000000000" pitchFamily="34" charset="-128"/>
                      </a:endParaRP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MO" sz="2400" b="0" i="0" kern="1200" dirty="0">
                          <a:solidFill>
                            <a:schemeClr val="dk1"/>
                          </a:solidFill>
                          <a:effectLst/>
                          <a:latin typeface="Hiragino Sans GB W3" panose="020B0300000000000000" pitchFamily="34" charset="-128"/>
                          <a:ea typeface="Hiragino Sans GB W3" panose="020B0300000000000000" pitchFamily="34" charset="-128"/>
                          <a:cs typeface="+mn-cs"/>
                        </a:rPr>
                        <a:t>2-3</a:t>
                      </a:r>
                      <a:r>
                        <a:rPr lang="zh-MO" altLang="en-US" sz="2400" b="0" i="0" kern="1200" dirty="0">
                          <a:solidFill>
                            <a:schemeClr val="dk1"/>
                          </a:solidFill>
                          <a:effectLst/>
                          <a:latin typeface="Hiragino Sans GB W3" panose="020B0300000000000000" pitchFamily="34" charset="-128"/>
                          <a:ea typeface="Hiragino Sans GB W3" panose="020B0300000000000000" pitchFamily="34" charset="-128"/>
                          <a:cs typeface="+mn-cs"/>
                        </a:rPr>
                        <a:t>人</a:t>
                      </a:r>
                      <a:r>
                        <a:rPr lang="en-US" altLang="zh-MO" sz="2400" b="0" i="0" kern="1200" dirty="0">
                          <a:solidFill>
                            <a:schemeClr val="dk1"/>
                          </a:solidFill>
                          <a:effectLst/>
                          <a:latin typeface="Hiragino Sans GB W3" panose="020B0300000000000000" pitchFamily="34" charset="-128"/>
                          <a:ea typeface="Hiragino Sans GB W3" panose="020B0300000000000000" pitchFamily="34" charset="-128"/>
                          <a:cs typeface="+mn-cs"/>
                        </a:rPr>
                        <a:t>+</a:t>
                      </a:r>
                      <a:r>
                        <a:rPr lang="zh-MO" altLang="en-US" sz="2400" b="0" i="0" kern="1200" dirty="0">
                          <a:solidFill>
                            <a:schemeClr val="dk1"/>
                          </a:solidFill>
                          <a:effectLst/>
                          <a:latin typeface="Hiragino Sans GB W3" panose="020B0300000000000000" pitchFamily="34" charset="-128"/>
                          <a:ea typeface="Hiragino Sans GB W3" panose="020B0300000000000000" pitchFamily="34" charset="-128"/>
                          <a:cs typeface="+mn-cs"/>
                        </a:rPr>
                        <a:t>教練</a:t>
                      </a:r>
                    </a:p>
                    <a:p>
                      <a:pPr algn="ctr"/>
                      <a:endParaRPr lang="zh-MO" altLang="en-US" sz="2400" b="0" i="0" dirty="0">
                        <a:latin typeface="Hiragino Sans GB W3" panose="020B0300000000000000" pitchFamily="34" charset="-128"/>
                        <a:ea typeface="Hiragino Sans GB W3" panose="020B0300000000000000" pitchFamily="34" charset="-128"/>
                      </a:endParaRP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MO" sz="2400" b="0" i="0" kern="1200" dirty="0">
                          <a:solidFill>
                            <a:schemeClr val="dk1"/>
                          </a:solidFill>
                          <a:effectLst/>
                          <a:latin typeface="KaiTi" panose="02010609060101010101" pitchFamily="49" charset="-122"/>
                          <a:ea typeface="KaiTi" panose="02010609060101010101" pitchFamily="49" charset="-122"/>
                          <a:cs typeface="+mn-cs"/>
                        </a:rPr>
                        <a:t>LEGO® + </a:t>
                      </a:r>
                      <a:r>
                        <a:rPr lang="en-US" altLang="zh-MO" sz="2400" b="0" i="0" kern="1200" dirty="0" err="1">
                          <a:solidFill>
                            <a:schemeClr val="dk1"/>
                          </a:solidFill>
                          <a:effectLst/>
                          <a:latin typeface="KaiTi" panose="02010609060101010101" pitchFamily="49" charset="-122"/>
                          <a:ea typeface="KaiTi" panose="02010609060101010101" pitchFamily="49" charset="-122"/>
                          <a:cs typeface="+mn-cs"/>
                        </a:rPr>
                        <a:t>HiTechnic</a:t>
                      </a:r>
                      <a:r>
                        <a:rPr lang="en-US" altLang="zh-MO" sz="2400" b="0" i="0" kern="1200" dirty="0">
                          <a:solidFill>
                            <a:schemeClr val="dk1"/>
                          </a:solidFill>
                          <a:effectLst/>
                          <a:latin typeface="KaiTi" panose="02010609060101010101" pitchFamily="49" charset="-122"/>
                          <a:ea typeface="KaiTi" panose="02010609060101010101" pitchFamily="49" charset="-122"/>
                          <a:cs typeface="+mn-cs"/>
                        </a:rPr>
                        <a:t> Color Sensor</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MO" sz="2400" b="0" i="0" kern="1200" dirty="0">
                          <a:solidFill>
                            <a:schemeClr val="dk1"/>
                          </a:solidFill>
                          <a:effectLst/>
                          <a:latin typeface="KaiTi" panose="02010609060101010101" pitchFamily="49" charset="-122"/>
                          <a:ea typeface="KaiTi" panose="02010609060101010101" pitchFamily="49" charset="-122"/>
                          <a:cs typeface="+mn-cs"/>
                        </a:rPr>
                        <a:t>Mind storms</a:t>
                      </a:r>
                    </a:p>
                    <a:p>
                      <a:pPr algn="ctr"/>
                      <a:endParaRPr lang="zh-MO" altLang="en-US" sz="2400" b="0" i="0" dirty="0">
                        <a:latin typeface="Hiragino Sans GB W3" panose="020B0300000000000000" pitchFamily="34" charset="-128"/>
                        <a:ea typeface="Hiragino Sans GB W3" panose="020B0300000000000000" pitchFamily="34" charset="-128"/>
                      </a:endParaRP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MO" altLang="en-US" sz="2400" b="0" i="0" kern="1200" dirty="0">
                          <a:solidFill>
                            <a:schemeClr val="dk1"/>
                          </a:solidFill>
                          <a:effectLst/>
                          <a:latin typeface="Hiragino Sans GB W3" panose="020B0300000000000000" pitchFamily="34" charset="-128"/>
                          <a:ea typeface="Hiragino Sans GB W3" panose="020B0300000000000000" pitchFamily="34" charset="-128"/>
                          <a:cs typeface="+mn-cs"/>
                        </a:rPr>
                        <a:t>不限</a:t>
                      </a:r>
                    </a:p>
                    <a:p>
                      <a:pPr algn="ctr"/>
                      <a:endParaRPr lang="zh-MO" altLang="en-US" sz="2400" b="0" i="0" dirty="0">
                        <a:latin typeface="Hiragino Sans GB W3" panose="020B0300000000000000" pitchFamily="34" charset="-128"/>
                        <a:ea typeface="Hiragino Sans GB W3" panose="020B0300000000000000" pitchFamily="34" charset="-128"/>
                      </a:endParaRP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MO" sz="2400" b="0" i="0" kern="1200" dirty="0">
                          <a:solidFill>
                            <a:schemeClr val="dk1"/>
                          </a:solidFill>
                          <a:effectLst/>
                          <a:latin typeface="Hiragino Sans GB W3" panose="020B0300000000000000" pitchFamily="34" charset="-128"/>
                          <a:ea typeface="Hiragino Sans GB W3" panose="020B0300000000000000" pitchFamily="34" charset="-128"/>
                          <a:cs typeface="+mn-cs"/>
                        </a:rPr>
                        <a:t>25 x 25 x 25(cm)</a:t>
                      </a:r>
                      <a:endParaRPr lang="zh-MO" altLang="en-US" sz="2400" b="0" i="0" kern="1200" dirty="0">
                        <a:solidFill>
                          <a:schemeClr val="dk1"/>
                        </a:solidFill>
                        <a:effectLst/>
                        <a:latin typeface="Hiragino Sans GB W3" panose="020B0300000000000000" pitchFamily="34" charset="-128"/>
                        <a:ea typeface="Hiragino Sans GB W3" panose="020B0300000000000000" pitchFamily="34" charset="-128"/>
                        <a:cs typeface="+mn-cs"/>
                      </a:endParaRPr>
                    </a:p>
                    <a:p>
                      <a:pPr algn="ctr"/>
                      <a:endParaRPr lang="zh-MO" altLang="en-US" sz="2400" b="0" i="0" dirty="0">
                        <a:latin typeface="Hiragino Sans GB W3" panose="020B0300000000000000" pitchFamily="34" charset="-128"/>
                        <a:ea typeface="Hiragino Sans GB W3" panose="020B0300000000000000" pitchFamily="34" charset="-128"/>
                      </a:endParaRP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extLst>
                  <a:ext uri="{0D108BD9-81ED-4DB2-BD59-A6C34878D82A}">
                    <a16:rowId xmlns:a16="http://schemas.microsoft.com/office/drawing/2014/main" val="4180835732"/>
                  </a:ext>
                </a:extLst>
              </a:tr>
            </a:tbl>
          </a:graphicData>
        </a:graphic>
      </p:graphicFrame>
      <p:graphicFrame>
        <p:nvGraphicFramePr>
          <p:cNvPr id="10" name="表格 5">
            <a:extLst>
              <a:ext uri="{FF2B5EF4-FFF2-40B4-BE49-F238E27FC236}">
                <a16:creationId xmlns:a16="http://schemas.microsoft.com/office/drawing/2014/main" id="{DF1D4383-66E9-F840-9E32-F9383837A34B}"/>
              </a:ext>
            </a:extLst>
          </p:cNvPr>
          <p:cNvGraphicFramePr>
            <a:graphicFrameLocks noGrp="1"/>
          </p:cNvGraphicFramePr>
          <p:nvPr>
            <p:extLst>
              <p:ext uri="{D42A27DB-BD31-4B8C-83A1-F6EECF244321}">
                <p14:modId xmlns:p14="http://schemas.microsoft.com/office/powerpoint/2010/main" val="124263374"/>
              </p:ext>
            </p:extLst>
          </p:nvPr>
        </p:nvGraphicFramePr>
        <p:xfrm>
          <a:off x="2664714" y="1913877"/>
          <a:ext cx="9175778" cy="3030245"/>
        </p:xfrm>
        <a:graphic>
          <a:graphicData uri="http://schemas.openxmlformats.org/drawingml/2006/table">
            <a:tbl>
              <a:tblPr firstRow="1" bandRow="1">
                <a:tableStyleId>{5C22544A-7EE6-4342-B048-85BDC9FD1C3A}</a:tableStyleId>
              </a:tblPr>
              <a:tblGrid>
                <a:gridCol w="2007030">
                  <a:extLst>
                    <a:ext uri="{9D8B030D-6E8A-4147-A177-3AD203B41FA5}">
                      <a16:colId xmlns:a16="http://schemas.microsoft.com/office/drawing/2014/main" val="1510556267"/>
                    </a:ext>
                  </a:extLst>
                </a:gridCol>
                <a:gridCol w="2371575">
                  <a:extLst>
                    <a:ext uri="{9D8B030D-6E8A-4147-A177-3AD203B41FA5}">
                      <a16:colId xmlns:a16="http://schemas.microsoft.com/office/drawing/2014/main" val="2630290612"/>
                    </a:ext>
                  </a:extLst>
                </a:gridCol>
                <a:gridCol w="2469353">
                  <a:extLst>
                    <a:ext uri="{9D8B030D-6E8A-4147-A177-3AD203B41FA5}">
                      <a16:colId xmlns:a16="http://schemas.microsoft.com/office/drawing/2014/main" val="3566247536"/>
                    </a:ext>
                  </a:extLst>
                </a:gridCol>
                <a:gridCol w="2327820">
                  <a:extLst>
                    <a:ext uri="{9D8B030D-6E8A-4147-A177-3AD203B41FA5}">
                      <a16:colId xmlns:a16="http://schemas.microsoft.com/office/drawing/2014/main" val="1709457590"/>
                    </a:ext>
                  </a:extLst>
                </a:gridCol>
              </a:tblGrid>
              <a:tr h="77139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MO" altLang="en-US" sz="1900" b="0" i="0" dirty="0">
                          <a:solidFill>
                            <a:schemeClr val="tx1">
                              <a:lumMod val="85000"/>
                              <a:lumOff val="15000"/>
                            </a:schemeClr>
                          </a:solidFill>
                          <a:latin typeface="Microsoft YaHei" panose="020B0503020204020204" pitchFamily="34" charset="-122"/>
                          <a:ea typeface="Microsoft YaHei" panose="020B0503020204020204" pitchFamily="34" charset="-122"/>
                        </a:rPr>
                        <a:t>年齡</a:t>
                      </a:r>
                      <a:endParaRPr lang="en-US" altLang="zh-MO" sz="1900" b="0" i="0" dirty="0">
                        <a:solidFill>
                          <a:schemeClr val="tx1">
                            <a:lumMod val="85000"/>
                            <a:lumOff val="15000"/>
                          </a:schemeClr>
                        </a:solidFill>
                        <a:latin typeface="Microsoft YaHei" panose="020B0503020204020204" pitchFamily="34" charset="-122"/>
                        <a:ea typeface="Microsoft YaHei" panose="020B0503020204020204" pitchFamily="34" charset="-122"/>
                      </a:endParaRP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accent4">
                        <a:lumMod val="60000"/>
                        <a:lumOff val="40000"/>
                      </a:schemeClr>
                    </a:solidFill>
                  </a:tcPr>
                </a:tc>
                <a:tc>
                  <a:txBody>
                    <a:bodyPr/>
                    <a:lstStyle/>
                    <a:p>
                      <a:pPr algn="ctr"/>
                      <a:r>
                        <a:rPr lang="zh-MO" altLang="en-US" sz="1900" b="0" i="0" kern="1200" dirty="0">
                          <a:solidFill>
                            <a:schemeClr val="tx2"/>
                          </a:solidFill>
                          <a:effectLst/>
                          <a:latin typeface="Microsoft YaHei" panose="020B0503020204020204" pitchFamily="34" charset="-122"/>
                          <a:ea typeface="Microsoft YaHei" panose="020B0503020204020204" pitchFamily="34" charset="-122"/>
                          <a:cs typeface="+mn-cs"/>
                        </a:rPr>
                        <a:t>小學：</a:t>
                      </a:r>
                      <a:r>
                        <a:rPr lang="en-US" altLang="zh-MO" sz="1900" b="0" i="0" kern="1200" dirty="0">
                          <a:solidFill>
                            <a:schemeClr val="tx2"/>
                          </a:solidFill>
                          <a:effectLst/>
                          <a:latin typeface="Microsoft YaHei" panose="020B0503020204020204" pitchFamily="34" charset="-122"/>
                          <a:ea typeface="Microsoft YaHei" panose="020B0503020204020204" pitchFamily="34" charset="-122"/>
                          <a:cs typeface="+mn-cs"/>
                        </a:rPr>
                        <a:t>8-11</a:t>
                      </a:r>
                      <a:r>
                        <a:rPr lang="zh-MO" altLang="en-US" sz="1900" b="0" i="0" kern="1200" dirty="0">
                          <a:solidFill>
                            <a:schemeClr val="tx2"/>
                          </a:solidFill>
                          <a:effectLst/>
                          <a:latin typeface="Microsoft YaHei" panose="020B0503020204020204" pitchFamily="34" charset="-122"/>
                          <a:ea typeface="Microsoft YaHei" panose="020B0503020204020204" pitchFamily="34" charset="-122"/>
                          <a:cs typeface="+mn-cs"/>
                        </a:rPr>
                        <a:t>歲</a:t>
                      </a:r>
                      <a:endParaRPr lang="en-US" altLang="zh-MO" sz="1900" b="0" i="0" kern="1200" dirty="0">
                        <a:solidFill>
                          <a:schemeClr val="tx2"/>
                        </a:solidFill>
                        <a:effectLst/>
                        <a:latin typeface="Microsoft YaHei" panose="020B0503020204020204" pitchFamily="34" charset="-122"/>
                        <a:ea typeface="Microsoft YaHei" panose="020B0503020204020204" pitchFamily="34" charset="-122"/>
                        <a:cs typeface="+mn-cs"/>
                      </a:endParaRPr>
                    </a:p>
                    <a:p>
                      <a:pPr algn="ctr"/>
                      <a:r>
                        <a:rPr lang="en-US" altLang="zh-MO" sz="1600" b="0" i="0" kern="1200" dirty="0">
                          <a:solidFill>
                            <a:schemeClr val="tx2"/>
                          </a:solidFill>
                          <a:effectLst/>
                          <a:latin typeface="Microsoft YaHei" panose="020B0503020204020204" pitchFamily="34" charset="-122"/>
                          <a:ea typeface="Microsoft YaHei" panose="020B0503020204020204" pitchFamily="34" charset="-122"/>
                          <a:cs typeface="+mn-cs"/>
                        </a:rPr>
                        <a:t>(2010.1.1</a:t>
                      </a:r>
                      <a:r>
                        <a:rPr lang="zh-MO" altLang="en-US" sz="1600" b="0" i="0" kern="1200" dirty="0">
                          <a:solidFill>
                            <a:schemeClr val="tx2"/>
                          </a:solidFill>
                          <a:effectLst/>
                          <a:latin typeface="Microsoft YaHei" panose="020B0503020204020204" pitchFamily="34" charset="-122"/>
                          <a:ea typeface="Microsoft YaHei" panose="020B0503020204020204" pitchFamily="34" charset="-122"/>
                          <a:cs typeface="+mn-cs"/>
                        </a:rPr>
                        <a:t> </a:t>
                      </a:r>
                      <a:r>
                        <a:rPr lang="en-US" altLang="zh-MO" sz="1600" b="0" i="0" kern="1200" dirty="0">
                          <a:solidFill>
                            <a:schemeClr val="tx2"/>
                          </a:solidFill>
                          <a:effectLst/>
                          <a:latin typeface="Microsoft YaHei" panose="020B0503020204020204" pitchFamily="34" charset="-122"/>
                          <a:ea typeface="Microsoft YaHei" panose="020B0503020204020204" pitchFamily="34" charset="-122"/>
                          <a:cs typeface="+mn-cs"/>
                        </a:rPr>
                        <a:t>-</a:t>
                      </a:r>
                      <a:r>
                        <a:rPr lang="zh-MO" altLang="en-US" sz="1600" b="0" i="0" kern="1200" dirty="0">
                          <a:solidFill>
                            <a:schemeClr val="tx2"/>
                          </a:solidFill>
                          <a:effectLst/>
                          <a:latin typeface="Microsoft YaHei" panose="020B0503020204020204" pitchFamily="34" charset="-122"/>
                          <a:ea typeface="Microsoft YaHei" panose="020B0503020204020204" pitchFamily="34" charset="-122"/>
                          <a:cs typeface="+mn-cs"/>
                        </a:rPr>
                        <a:t> </a:t>
                      </a:r>
                      <a:r>
                        <a:rPr lang="en-US" altLang="zh-MO" sz="1600" b="0" i="0" kern="1200" dirty="0">
                          <a:solidFill>
                            <a:schemeClr val="tx2"/>
                          </a:solidFill>
                          <a:effectLst/>
                          <a:latin typeface="Microsoft YaHei" panose="020B0503020204020204" pitchFamily="34" charset="-122"/>
                          <a:ea typeface="Microsoft YaHei" panose="020B0503020204020204" pitchFamily="34" charset="-122"/>
                          <a:cs typeface="+mn-cs"/>
                        </a:rPr>
                        <a:t>2013.12.31)</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tc>
                  <a:txBody>
                    <a:bodyPr/>
                    <a:lstStyle/>
                    <a:p>
                      <a:pPr algn="ctr"/>
                      <a:r>
                        <a:rPr lang="zh-MO" altLang="en-US" sz="1900" b="0" i="0" kern="1200" dirty="0">
                          <a:solidFill>
                            <a:schemeClr val="tx2"/>
                          </a:solidFill>
                          <a:effectLst/>
                          <a:latin typeface="Microsoft YaHei" panose="020B0503020204020204" pitchFamily="34" charset="-122"/>
                          <a:ea typeface="Microsoft YaHei" panose="020B0503020204020204" pitchFamily="34" charset="-122"/>
                          <a:cs typeface="+mn-cs"/>
                        </a:rPr>
                        <a:t>初中：</a:t>
                      </a:r>
                      <a:r>
                        <a:rPr lang="en-US" altLang="zh-MO" sz="1900" b="0" i="0" kern="1200" dirty="0">
                          <a:solidFill>
                            <a:schemeClr val="tx2"/>
                          </a:solidFill>
                          <a:effectLst/>
                          <a:latin typeface="Microsoft YaHei" panose="020B0503020204020204" pitchFamily="34" charset="-122"/>
                          <a:ea typeface="Microsoft YaHei" panose="020B0503020204020204" pitchFamily="34" charset="-122"/>
                          <a:cs typeface="+mn-cs"/>
                        </a:rPr>
                        <a:t>12-15</a:t>
                      </a:r>
                      <a:r>
                        <a:rPr lang="zh-MO" altLang="en-US" sz="1900" b="0" i="0" kern="1200" dirty="0">
                          <a:solidFill>
                            <a:schemeClr val="tx2"/>
                          </a:solidFill>
                          <a:effectLst/>
                          <a:latin typeface="Microsoft YaHei" panose="020B0503020204020204" pitchFamily="34" charset="-122"/>
                          <a:ea typeface="Microsoft YaHei" panose="020B0503020204020204" pitchFamily="34" charset="-122"/>
                          <a:cs typeface="+mn-cs"/>
                        </a:rPr>
                        <a:t>歲</a:t>
                      </a:r>
                      <a:endParaRPr lang="en-US" altLang="zh-MO" sz="1900" b="0" i="0" kern="1200" dirty="0">
                        <a:solidFill>
                          <a:schemeClr val="tx2"/>
                        </a:solidFill>
                        <a:effectLst/>
                        <a:latin typeface="Microsoft YaHei" panose="020B0503020204020204" pitchFamily="34" charset="-122"/>
                        <a:ea typeface="Microsoft YaHei" panose="020B0503020204020204" pitchFamily="34" charset="-122"/>
                        <a:cs typeface="+mn-cs"/>
                      </a:endParaRPr>
                    </a:p>
                    <a:p>
                      <a:pPr algn="ctr"/>
                      <a:r>
                        <a:rPr lang="en-US" altLang="zh-MO" sz="1600" b="0" i="0" kern="1200" dirty="0">
                          <a:solidFill>
                            <a:schemeClr val="tx2"/>
                          </a:solidFill>
                          <a:effectLst/>
                          <a:latin typeface="Microsoft YaHei" panose="020B0503020204020204" pitchFamily="34" charset="-122"/>
                          <a:ea typeface="Microsoft YaHei" panose="020B0503020204020204" pitchFamily="34" charset="-122"/>
                          <a:cs typeface="+mn-cs"/>
                        </a:rPr>
                        <a:t>(2006.1.1</a:t>
                      </a:r>
                      <a:r>
                        <a:rPr lang="zh-MO" altLang="en-US" sz="1600" b="0" i="0" kern="1200" dirty="0">
                          <a:solidFill>
                            <a:schemeClr val="tx2"/>
                          </a:solidFill>
                          <a:effectLst/>
                          <a:latin typeface="Microsoft YaHei" panose="020B0503020204020204" pitchFamily="34" charset="-122"/>
                          <a:ea typeface="Microsoft YaHei" panose="020B0503020204020204" pitchFamily="34" charset="-122"/>
                          <a:cs typeface="+mn-cs"/>
                        </a:rPr>
                        <a:t> </a:t>
                      </a:r>
                      <a:r>
                        <a:rPr lang="en-US" altLang="zh-MO" sz="1600" b="0" i="0" kern="1200" dirty="0">
                          <a:solidFill>
                            <a:schemeClr val="tx2"/>
                          </a:solidFill>
                          <a:effectLst/>
                          <a:latin typeface="Microsoft YaHei" panose="020B0503020204020204" pitchFamily="34" charset="-122"/>
                          <a:ea typeface="Microsoft YaHei" panose="020B0503020204020204" pitchFamily="34" charset="-122"/>
                          <a:cs typeface="+mn-cs"/>
                        </a:rPr>
                        <a:t>-</a:t>
                      </a:r>
                      <a:r>
                        <a:rPr lang="zh-MO" altLang="en-US" sz="1600" b="0" i="0" kern="1200" dirty="0">
                          <a:solidFill>
                            <a:schemeClr val="tx2"/>
                          </a:solidFill>
                          <a:effectLst/>
                          <a:latin typeface="Microsoft YaHei" panose="020B0503020204020204" pitchFamily="34" charset="-122"/>
                          <a:ea typeface="Microsoft YaHei" panose="020B0503020204020204" pitchFamily="34" charset="-122"/>
                          <a:cs typeface="+mn-cs"/>
                        </a:rPr>
                        <a:t> </a:t>
                      </a:r>
                      <a:r>
                        <a:rPr lang="en-US" altLang="zh-MO" sz="1600" b="0" i="0" kern="1200" dirty="0">
                          <a:solidFill>
                            <a:schemeClr val="tx2"/>
                          </a:solidFill>
                          <a:effectLst/>
                          <a:latin typeface="Microsoft YaHei" panose="020B0503020204020204" pitchFamily="34" charset="-122"/>
                          <a:ea typeface="Microsoft YaHei" panose="020B0503020204020204" pitchFamily="34" charset="-122"/>
                          <a:cs typeface="+mn-cs"/>
                        </a:rPr>
                        <a:t>2009.12.31)</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tc>
                  <a:txBody>
                    <a:bodyPr/>
                    <a:lstStyle/>
                    <a:p>
                      <a:pPr algn="ctr"/>
                      <a:r>
                        <a:rPr lang="zh-MO" altLang="en-US" sz="1900" b="0" i="0" kern="1200" dirty="0">
                          <a:solidFill>
                            <a:schemeClr val="tx2"/>
                          </a:solidFill>
                          <a:effectLst/>
                          <a:latin typeface="Microsoft YaHei" panose="020B0503020204020204" pitchFamily="34" charset="-122"/>
                          <a:ea typeface="Microsoft YaHei" panose="020B0503020204020204" pitchFamily="34" charset="-122"/>
                          <a:cs typeface="+mn-cs"/>
                        </a:rPr>
                        <a:t>高中：</a:t>
                      </a:r>
                      <a:r>
                        <a:rPr lang="en-US" altLang="zh-MO" sz="1900" b="0" i="0" kern="1200" dirty="0">
                          <a:solidFill>
                            <a:schemeClr val="tx2"/>
                          </a:solidFill>
                          <a:effectLst/>
                          <a:latin typeface="Microsoft YaHei" panose="020B0503020204020204" pitchFamily="34" charset="-122"/>
                          <a:ea typeface="Microsoft YaHei" panose="020B0503020204020204" pitchFamily="34" charset="-122"/>
                          <a:cs typeface="+mn-cs"/>
                        </a:rPr>
                        <a:t>16-19</a:t>
                      </a:r>
                      <a:r>
                        <a:rPr lang="zh-MO" altLang="en-US" sz="1900" b="0" i="0" kern="1200" dirty="0">
                          <a:solidFill>
                            <a:schemeClr val="tx2"/>
                          </a:solidFill>
                          <a:effectLst/>
                          <a:latin typeface="Microsoft YaHei" panose="020B0503020204020204" pitchFamily="34" charset="-122"/>
                          <a:ea typeface="Microsoft YaHei" panose="020B0503020204020204" pitchFamily="34" charset="-122"/>
                          <a:cs typeface="+mn-cs"/>
                        </a:rPr>
                        <a:t>歲</a:t>
                      </a:r>
                      <a:endParaRPr lang="en-US" altLang="zh-MO" sz="1900" b="0" i="0" kern="1200" dirty="0">
                        <a:solidFill>
                          <a:schemeClr val="tx2"/>
                        </a:solidFill>
                        <a:effectLst/>
                        <a:latin typeface="Microsoft YaHei" panose="020B0503020204020204" pitchFamily="34" charset="-122"/>
                        <a:ea typeface="Microsoft YaHei" panose="020B0503020204020204" pitchFamily="34" charset="-122"/>
                        <a:cs typeface="+mn-cs"/>
                      </a:endParaRPr>
                    </a:p>
                    <a:p>
                      <a:pPr algn="ctr"/>
                      <a:r>
                        <a:rPr lang="en-US" altLang="zh-MO" sz="1600" b="0" i="0" kern="1200" dirty="0">
                          <a:solidFill>
                            <a:schemeClr val="tx2"/>
                          </a:solidFill>
                          <a:effectLst/>
                          <a:latin typeface="Microsoft YaHei" panose="020B0503020204020204" pitchFamily="34" charset="-122"/>
                          <a:ea typeface="Microsoft YaHei" panose="020B0503020204020204" pitchFamily="34" charset="-122"/>
                          <a:cs typeface="+mn-cs"/>
                        </a:rPr>
                        <a:t>(2002.1.1</a:t>
                      </a:r>
                      <a:r>
                        <a:rPr lang="zh-MO" altLang="en-US" sz="1600" b="0" i="0" kern="1200" dirty="0">
                          <a:solidFill>
                            <a:schemeClr val="tx2"/>
                          </a:solidFill>
                          <a:effectLst/>
                          <a:latin typeface="Microsoft YaHei" panose="020B0503020204020204" pitchFamily="34" charset="-122"/>
                          <a:ea typeface="Microsoft YaHei" panose="020B0503020204020204" pitchFamily="34" charset="-122"/>
                          <a:cs typeface="+mn-cs"/>
                        </a:rPr>
                        <a:t> </a:t>
                      </a:r>
                      <a:r>
                        <a:rPr lang="en-US" altLang="zh-MO" sz="1600" b="0" i="0" kern="1200" dirty="0">
                          <a:solidFill>
                            <a:schemeClr val="tx2"/>
                          </a:solidFill>
                          <a:effectLst/>
                          <a:latin typeface="Microsoft YaHei" panose="020B0503020204020204" pitchFamily="34" charset="-122"/>
                          <a:ea typeface="Microsoft YaHei" panose="020B0503020204020204" pitchFamily="34" charset="-122"/>
                          <a:cs typeface="+mn-cs"/>
                        </a:rPr>
                        <a:t>- 2005.12.31)</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extLst>
                  <a:ext uri="{0D108BD9-81ED-4DB2-BD59-A6C34878D82A}">
                    <a16:rowId xmlns:a16="http://schemas.microsoft.com/office/drawing/2014/main" val="2650634658"/>
                  </a:ext>
                </a:extLst>
              </a:tr>
              <a:tr h="53451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MO" altLang="en-US" sz="1900" b="0" i="0" dirty="0">
                          <a:solidFill>
                            <a:schemeClr val="tx1">
                              <a:lumMod val="85000"/>
                              <a:lumOff val="15000"/>
                            </a:schemeClr>
                          </a:solidFill>
                          <a:latin typeface="Microsoft YaHei" panose="020B0503020204020204" pitchFamily="34" charset="-122"/>
                          <a:ea typeface="Microsoft YaHei" panose="020B0503020204020204" pitchFamily="34" charset="-122"/>
                        </a:rPr>
                        <a:t>隊伍人數</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accent4">
                        <a:lumMod val="60000"/>
                        <a:lumOff val="40000"/>
                      </a:schemeClr>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MO" sz="1900" b="0" i="0" kern="1200" dirty="0">
                          <a:solidFill>
                            <a:schemeClr val="tx2"/>
                          </a:solidFill>
                          <a:effectLst/>
                          <a:latin typeface="Microsoft YaHei" panose="020B0503020204020204" pitchFamily="34" charset="-122"/>
                          <a:ea typeface="Microsoft YaHei" panose="020B0503020204020204" pitchFamily="34" charset="-122"/>
                          <a:cs typeface="+mn-cs"/>
                        </a:rPr>
                        <a:t>2-3</a:t>
                      </a:r>
                      <a:r>
                        <a:rPr lang="zh-MO" altLang="en-US" sz="1900" b="0" i="0" kern="1200" dirty="0">
                          <a:solidFill>
                            <a:schemeClr val="tx2"/>
                          </a:solidFill>
                          <a:effectLst/>
                          <a:latin typeface="Microsoft YaHei" panose="020B0503020204020204" pitchFamily="34" charset="-122"/>
                          <a:ea typeface="Microsoft YaHei" panose="020B0503020204020204" pitchFamily="34" charset="-122"/>
                          <a:cs typeface="+mn-cs"/>
                        </a:rPr>
                        <a:t>人</a:t>
                      </a:r>
                      <a:r>
                        <a:rPr lang="en-US" altLang="zh-MO" sz="1900" b="0" i="0" kern="1200" dirty="0">
                          <a:solidFill>
                            <a:schemeClr val="tx2"/>
                          </a:solidFill>
                          <a:effectLst/>
                          <a:latin typeface="Microsoft YaHei" panose="020B0503020204020204" pitchFamily="34" charset="-122"/>
                          <a:ea typeface="Microsoft YaHei" panose="020B0503020204020204" pitchFamily="34" charset="-122"/>
                          <a:cs typeface="+mn-cs"/>
                        </a:rPr>
                        <a:t>+</a:t>
                      </a:r>
                      <a:r>
                        <a:rPr lang="zh-MO" altLang="en-US" sz="1900" b="0" i="0" kern="1200" dirty="0">
                          <a:solidFill>
                            <a:schemeClr val="tx2"/>
                          </a:solidFill>
                          <a:effectLst/>
                          <a:latin typeface="Microsoft YaHei" panose="020B0503020204020204" pitchFamily="34" charset="-122"/>
                          <a:ea typeface="Microsoft YaHei" panose="020B0503020204020204" pitchFamily="34" charset="-122"/>
                          <a:cs typeface="+mn-cs"/>
                        </a:rPr>
                        <a:t>教練</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tc hMerge="1">
                  <a:txBody>
                    <a:bodyPr/>
                    <a:lstStyle/>
                    <a:p>
                      <a:endParaRPr lang="zh-MO" altLang="en-US"/>
                    </a:p>
                  </a:txBody>
                  <a:tcPr/>
                </a:tc>
                <a:tc hMerge="1">
                  <a:txBody>
                    <a:bodyPr/>
                    <a:lstStyle/>
                    <a:p>
                      <a:endParaRPr lang="zh-MO" altLang="en-US"/>
                    </a:p>
                  </a:txBody>
                  <a:tcPr/>
                </a:tc>
                <a:extLst>
                  <a:ext uri="{0D108BD9-81ED-4DB2-BD59-A6C34878D82A}">
                    <a16:rowId xmlns:a16="http://schemas.microsoft.com/office/drawing/2014/main" val="1200164980"/>
                  </a:ext>
                </a:extLst>
              </a:tr>
              <a:tr h="53451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MO" altLang="en-US" sz="1900" b="0" i="0" dirty="0">
                          <a:solidFill>
                            <a:schemeClr val="tx1">
                              <a:lumMod val="85000"/>
                              <a:lumOff val="15000"/>
                            </a:schemeClr>
                          </a:solidFill>
                          <a:latin typeface="Microsoft YaHei" panose="020B0503020204020204" pitchFamily="34" charset="-122"/>
                          <a:ea typeface="Microsoft YaHei" panose="020B0503020204020204" pitchFamily="34" charset="-122"/>
                        </a:rPr>
                        <a:t>比賽器材</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accent4">
                        <a:lumMod val="60000"/>
                        <a:lumOff val="40000"/>
                      </a:schemeClr>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MO" sz="1900" b="0" i="0" kern="1200" dirty="0">
                          <a:solidFill>
                            <a:schemeClr val="tx2"/>
                          </a:solidFill>
                          <a:effectLst/>
                          <a:latin typeface="KaiTi" panose="02010609060101010101" pitchFamily="49" charset="-122"/>
                          <a:ea typeface="KaiTi" panose="02010609060101010101" pitchFamily="49" charset="-122"/>
                          <a:cs typeface="+mn-cs"/>
                        </a:rPr>
                        <a:t>LEGO® + </a:t>
                      </a:r>
                      <a:r>
                        <a:rPr lang="en-US" altLang="zh-MO" sz="1900" b="0" i="0" kern="1200" dirty="0" err="1">
                          <a:solidFill>
                            <a:schemeClr val="tx2"/>
                          </a:solidFill>
                          <a:effectLst/>
                          <a:latin typeface="KaiTi" panose="02010609060101010101" pitchFamily="49" charset="-122"/>
                          <a:ea typeface="KaiTi" panose="02010609060101010101" pitchFamily="49" charset="-122"/>
                          <a:cs typeface="+mn-cs"/>
                        </a:rPr>
                        <a:t>HiTechnic</a:t>
                      </a:r>
                      <a:r>
                        <a:rPr lang="en-US" altLang="zh-MO" sz="1900" b="0" i="0" kern="1200" dirty="0">
                          <a:solidFill>
                            <a:schemeClr val="tx2"/>
                          </a:solidFill>
                          <a:effectLst/>
                          <a:latin typeface="KaiTi" panose="02010609060101010101" pitchFamily="49" charset="-122"/>
                          <a:ea typeface="KaiTi" panose="02010609060101010101" pitchFamily="49" charset="-122"/>
                          <a:cs typeface="+mn-cs"/>
                        </a:rPr>
                        <a:t> Color Sensor </a:t>
                      </a:r>
                      <a:r>
                        <a:rPr lang="en-US" altLang="zh-MO" sz="1900" b="0" i="0" kern="1200" dirty="0">
                          <a:solidFill>
                            <a:schemeClr val="tx2"/>
                          </a:solidFill>
                          <a:effectLst/>
                          <a:latin typeface="Arial" panose="020B0604020202020204" pitchFamily="34" charset="0"/>
                          <a:ea typeface="KaiTi" panose="02010609060101010101" pitchFamily="49" charset="-122"/>
                          <a:cs typeface="Arial" panose="020B0604020202020204" pitchFamily="34" charset="0"/>
                        </a:rPr>
                        <a:t>/</a:t>
                      </a:r>
                      <a:r>
                        <a:rPr lang="en-US" altLang="zh-MO" sz="1900" b="0" i="0" kern="1200" dirty="0">
                          <a:solidFill>
                            <a:schemeClr val="tx2"/>
                          </a:solidFill>
                          <a:effectLst/>
                          <a:latin typeface="KaiTi" panose="02010609060101010101" pitchFamily="49" charset="-122"/>
                          <a:ea typeface="KaiTi" panose="02010609060101010101" pitchFamily="49" charset="-122"/>
                          <a:cs typeface="+mn-cs"/>
                        </a:rPr>
                        <a:t> </a:t>
                      </a:r>
                      <a:r>
                        <a:rPr lang="en-US" altLang="zh-MO" sz="1800" b="0" i="0" kern="1200" dirty="0">
                          <a:solidFill>
                            <a:schemeClr val="tx2"/>
                          </a:solidFill>
                          <a:effectLst/>
                          <a:latin typeface="+mn-lt"/>
                          <a:ea typeface="+mn-ea"/>
                          <a:cs typeface="+mn-cs"/>
                        </a:rPr>
                        <a:t>MINDSTORMS®NXT</a:t>
                      </a:r>
                    </a:p>
                    <a:p>
                      <a:pPr marL="0" marR="0" lvl="0" indent="0" algn="ctr" defTabSz="914400" rtl="0" eaLnBrk="1" fontAlgn="auto" latinLnBrk="0" hangingPunct="1">
                        <a:lnSpc>
                          <a:spcPct val="100000"/>
                        </a:lnSpc>
                        <a:spcBef>
                          <a:spcPts val="0"/>
                        </a:spcBef>
                        <a:spcAft>
                          <a:spcPts val="0"/>
                        </a:spcAft>
                        <a:buClrTx/>
                        <a:buSzTx/>
                        <a:buFontTx/>
                        <a:buNone/>
                        <a:tabLst/>
                        <a:defRPr/>
                      </a:pPr>
                      <a:r>
                        <a:rPr lang="zh-MO" altLang="en-US" sz="1800" b="0" i="0" kern="1200" dirty="0">
                          <a:solidFill>
                            <a:schemeClr val="tx2"/>
                          </a:solidFill>
                          <a:effectLst/>
                          <a:latin typeface="Microsoft YaHei" panose="020B0503020204020204" pitchFamily="34" charset="-122"/>
                          <a:ea typeface="Microsoft YaHei" panose="020B0503020204020204" pitchFamily="34" charset="-122"/>
                          <a:cs typeface="+mn-cs"/>
                        </a:rPr>
                        <a:t>或 </a:t>
                      </a:r>
                      <a:r>
                        <a:rPr lang="en-US" altLang="zh-MO" sz="1800" b="0" i="0" kern="1200" dirty="0">
                          <a:solidFill>
                            <a:schemeClr val="tx2"/>
                          </a:solidFill>
                          <a:effectLst/>
                          <a:latin typeface="+mn-lt"/>
                          <a:ea typeface="+mn-ea"/>
                          <a:cs typeface="+mn-cs"/>
                        </a:rPr>
                        <a:t>EV3</a:t>
                      </a:r>
                      <a:r>
                        <a:rPr lang="zh-MO" altLang="en-US" sz="1800" b="0" i="0" kern="1200" dirty="0">
                          <a:solidFill>
                            <a:schemeClr val="tx2"/>
                          </a:solidFill>
                          <a:effectLst/>
                          <a:latin typeface="+mn-lt"/>
                          <a:ea typeface="+mn-ea"/>
                          <a:cs typeface="+mn-cs"/>
                        </a:rPr>
                        <a:t>，</a:t>
                      </a:r>
                      <a:r>
                        <a:rPr lang="en-US" altLang="zh-MO" sz="1800" b="0" i="0" kern="1200" dirty="0">
                          <a:solidFill>
                            <a:schemeClr val="tx2"/>
                          </a:solidFill>
                          <a:effectLst/>
                          <a:latin typeface="+mn-lt"/>
                          <a:ea typeface="+mn-ea"/>
                          <a:cs typeface="+mn-cs"/>
                        </a:rPr>
                        <a:t>SPIKE PRIME</a:t>
                      </a:r>
                      <a:r>
                        <a:rPr lang="zh-MO" altLang="en-US" sz="1800" b="0" i="0" kern="1200" dirty="0">
                          <a:solidFill>
                            <a:schemeClr val="tx2"/>
                          </a:solidFill>
                          <a:effectLst/>
                          <a:latin typeface="+mn-lt"/>
                          <a:ea typeface="+mn-ea"/>
                          <a:cs typeface="+mn-cs"/>
                        </a:rPr>
                        <a:t> </a:t>
                      </a:r>
                      <a:r>
                        <a:rPr lang="zh-MO" altLang="en-US" sz="1800" b="0" i="0" kern="1200" dirty="0">
                          <a:solidFill>
                            <a:schemeClr val="tx2"/>
                          </a:solidFill>
                          <a:effectLst/>
                          <a:latin typeface="Microsoft YaHei" panose="020B0503020204020204" pitchFamily="34" charset="-122"/>
                          <a:ea typeface="Microsoft YaHei" panose="020B0503020204020204" pitchFamily="34" charset="-122"/>
                          <a:cs typeface="+mn-cs"/>
                        </a:rPr>
                        <a:t>或 </a:t>
                      </a:r>
                      <a:r>
                        <a:rPr lang="en-US" altLang="zh-MO" sz="1800" b="0" i="0" kern="1200" dirty="0">
                          <a:solidFill>
                            <a:schemeClr val="tx2"/>
                          </a:solidFill>
                          <a:effectLst/>
                          <a:latin typeface="+mn-lt"/>
                          <a:ea typeface="+mn-ea"/>
                          <a:cs typeface="+mn-cs"/>
                        </a:rPr>
                        <a:t>Robot Inventor</a:t>
                      </a:r>
                      <a:endParaRPr lang="en-US" altLang="zh-MO" sz="1900" b="0" i="0" kern="1200" dirty="0">
                        <a:solidFill>
                          <a:schemeClr val="tx2"/>
                        </a:solidFill>
                        <a:effectLst/>
                        <a:latin typeface="KaiTi" panose="02010609060101010101" pitchFamily="49" charset="-122"/>
                        <a:ea typeface="KaiTi" panose="02010609060101010101" pitchFamily="49" charset="-122"/>
                        <a:cs typeface="+mn-cs"/>
                      </a:endParaRP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tc hMerge="1">
                  <a:txBody>
                    <a:bodyPr/>
                    <a:lstStyle/>
                    <a:p>
                      <a:endParaRPr lang="zh-MO" altLang="en-US"/>
                    </a:p>
                  </a:txBody>
                  <a:tcPr/>
                </a:tc>
                <a:tc hMerge="1">
                  <a:txBody>
                    <a:bodyPr/>
                    <a:lstStyle/>
                    <a:p>
                      <a:endParaRPr lang="zh-MO" altLang="en-US"/>
                    </a:p>
                  </a:txBody>
                  <a:tcPr/>
                </a:tc>
                <a:extLst>
                  <a:ext uri="{0D108BD9-81ED-4DB2-BD59-A6C34878D82A}">
                    <a16:rowId xmlns:a16="http://schemas.microsoft.com/office/drawing/2014/main" val="2446648620"/>
                  </a:ext>
                </a:extLst>
              </a:tr>
              <a:tr h="53451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MO" altLang="en-US" sz="1900" b="0" i="0" dirty="0">
                          <a:solidFill>
                            <a:schemeClr val="tx1">
                              <a:lumMod val="85000"/>
                              <a:lumOff val="15000"/>
                            </a:schemeClr>
                          </a:solidFill>
                          <a:latin typeface="Microsoft YaHei" panose="020B0503020204020204" pitchFamily="34" charset="-122"/>
                          <a:ea typeface="Microsoft YaHei" panose="020B0503020204020204" pitchFamily="34" charset="-122"/>
                        </a:rPr>
                        <a:t>軟件</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accent4">
                        <a:lumMod val="60000"/>
                        <a:lumOff val="40000"/>
                      </a:schemeClr>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MO" altLang="en-US" sz="1900" b="0" i="0" kern="1200" dirty="0">
                          <a:solidFill>
                            <a:schemeClr val="tx2"/>
                          </a:solidFill>
                          <a:effectLst/>
                          <a:latin typeface="Microsoft YaHei" panose="020B0503020204020204" pitchFamily="34" charset="-122"/>
                          <a:ea typeface="Microsoft YaHei" panose="020B0503020204020204" pitchFamily="34" charset="-122"/>
                          <a:cs typeface="+mn-cs"/>
                        </a:rPr>
                        <a:t>不限</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tc hMerge="1">
                  <a:txBody>
                    <a:bodyPr/>
                    <a:lstStyle/>
                    <a:p>
                      <a:endParaRPr lang="zh-MO" altLang="en-US"/>
                    </a:p>
                  </a:txBody>
                  <a:tcPr/>
                </a:tc>
                <a:tc hMerge="1">
                  <a:txBody>
                    <a:bodyPr/>
                    <a:lstStyle/>
                    <a:p>
                      <a:endParaRPr lang="zh-MO" altLang="en-US"/>
                    </a:p>
                  </a:txBody>
                  <a:tcPr/>
                </a:tc>
                <a:extLst>
                  <a:ext uri="{0D108BD9-81ED-4DB2-BD59-A6C34878D82A}">
                    <a16:rowId xmlns:a16="http://schemas.microsoft.com/office/drawing/2014/main" val="3095517647"/>
                  </a:ext>
                </a:extLst>
              </a:tr>
              <a:tr h="53451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MO" altLang="en-US" sz="1900" b="0" i="0" dirty="0">
                          <a:solidFill>
                            <a:schemeClr val="tx1">
                              <a:lumMod val="85000"/>
                              <a:lumOff val="15000"/>
                            </a:schemeClr>
                          </a:solidFill>
                          <a:latin typeface="Microsoft YaHei" panose="020B0503020204020204" pitchFamily="34" charset="-122"/>
                          <a:ea typeface="Microsoft YaHei" panose="020B0503020204020204" pitchFamily="34" charset="-122"/>
                        </a:rPr>
                        <a:t>最大尺寸</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accent4">
                        <a:lumMod val="60000"/>
                        <a:lumOff val="40000"/>
                      </a:schemeClr>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MO" sz="1900" b="0" i="0" kern="1200" dirty="0">
                          <a:solidFill>
                            <a:schemeClr val="tx2"/>
                          </a:solidFill>
                          <a:effectLst/>
                          <a:latin typeface="Microsoft YaHei" panose="020B0503020204020204" pitchFamily="34" charset="-122"/>
                          <a:ea typeface="Microsoft YaHei" panose="020B0503020204020204" pitchFamily="34" charset="-122"/>
                          <a:cs typeface="+mn-cs"/>
                        </a:rPr>
                        <a:t>25 x 25 x 25(cm)</a:t>
                      </a:r>
                      <a:endParaRPr lang="zh-MO" altLang="en-US" sz="1900" b="0" i="0" kern="1200" dirty="0">
                        <a:solidFill>
                          <a:schemeClr val="tx2"/>
                        </a:solidFill>
                        <a:effectLst/>
                        <a:latin typeface="Microsoft YaHei" panose="020B0503020204020204" pitchFamily="34" charset="-122"/>
                        <a:ea typeface="Microsoft YaHei" panose="020B0503020204020204" pitchFamily="34" charset="-122"/>
                        <a:cs typeface="+mn-cs"/>
                      </a:endParaRP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tc hMerge="1">
                  <a:txBody>
                    <a:bodyPr/>
                    <a:lstStyle/>
                    <a:p>
                      <a:endParaRPr lang="zh-MO" altLang="en-US"/>
                    </a:p>
                  </a:txBody>
                  <a:tcPr/>
                </a:tc>
                <a:tc hMerge="1">
                  <a:txBody>
                    <a:bodyPr/>
                    <a:lstStyle/>
                    <a:p>
                      <a:endParaRPr lang="zh-MO" altLang="en-US"/>
                    </a:p>
                  </a:txBody>
                  <a:tcPr/>
                </a:tc>
                <a:extLst>
                  <a:ext uri="{0D108BD9-81ED-4DB2-BD59-A6C34878D82A}">
                    <a16:rowId xmlns:a16="http://schemas.microsoft.com/office/drawing/2014/main" val="2341175115"/>
                  </a:ext>
                </a:extLst>
              </a:tr>
            </a:tbl>
          </a:graphicData>
        </a:graphic>
      </p:graphicFrame>
      <p:sp>
        <p:nvSpPr>
          <p:cNvPr id="13" name="文字方塊 12">
            <a:extLst>
              <a:ext uri="{FF2B5EF4-FFF2-40B4-BE49-F238E27FC236}">
                <a16:creationId xmlns:a16="http://schemas.microsoft.com/office/drawing/2014/main" id="{42FA54F3-FCEF-3743-88A7-112B7BDAFAC8}"/>
              </a:ext>
            </a:extLst>
          </p:cNvPr>
          <p:cNvSpPr txBox="1"/>
          <p:nvPr/>
        </p:nvSpPr>
        <p:spPr>
          <a:xfrm>
            <a:off x="666602" y="2189540"/>
            <a:ext cx="1646605" cy="584775"/>
          </a:xfrm>
          <a:prstGeom prst="rect">
            <a:avLst/>
          </a:prstGeom>
          <a:noFill/>
        </p:spPr>
        <p:txBody>
          <a:bodyPr wrap="none" rtlCol="0">
            <a:spAutoFit/>
          </a:bodyPr>
          <a:lstStyle/>
          <a:p>
            <a:r>
              <a:rPr kumimoji="1" lang="zh-MO" altLang="en-US" sz="3200" spc="600" dirty="0">
                <a:solidFill>
                  <a:schemeClr val="accent2"/>
                </a:solidFill>
                <a:latin typeface="Microsoft YaHei" panose="020B0503020204020204" pitchFamily="34" charset="-122"/>
                <a:ea typeface="Microsoft YaHei" panose="020B0503020204020204" pitchFamily="34" charset="-122"/>
              </a:rPr>
              <a:t>常規賽</a:t>
            </a:r>
          </a:p>
        </p:txBody>
      </p:sp>
      <p:pic>
        <p:nvPicPr>
          <p:cNvPr id="14" name="圖片 13">
            <a:extLst>
              <a:ext uri="{FF2B5EF4-FFF2-40B4-BE49-F238E27FC236}">
                <a16:creationId xmlns:a16="http://schemas.microsoft.com/office/drawing/2014/main" id="{79E3AA51-3771-D94E-A9F5-65BA53467688}"/>
              </a:ext>
            </a:extLst>
          </p:cNvPr>
          <p:cNvPicPr>
            <a:picLocks noChangeAspect="1"/>
          </p:cNvPicPr>
          <p:nvPr/>
        </p:nvPicPr>
        <p:blipFill>
          <a:blip r:embed="rId3"/>
          <a:stretch>
            <a:fillRect/>
          </a:stretch>
        </p:blipFill>
        <p:spPr>
          <a:xfrm>
            <a:off x="-152399" y="4083685"/>
            <a:ext cx="3451256" cy="2924793"/>
          </a:xfrm>
          <a:prstGeom prst="rect">
            <a:avLst/>
          </a:prstGeom>
        </p:spPr>
      </p:pic>
    </p:spTree>
    <p:extLst>
      <p:ext uri="{BB962C8B-B14F-4D97-AF65-F5344CB8AC3E}">
        <p14:creationId xmlns:p14="http://schemas.microsoft.com/office/powerpoint/2010/main" val="27962476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圖片 7">
            <a:extLst>
              <a:ext uri="{FF2B5EF4-FFF2-40B4-BE49-F238E27FC236}">
                <a16:creationId xmlns:a16="http://schemas.microsoft.com/office/drawing/2014/main" id="{EFDC5A89-B445-F544-8E51-7FA77D491C0F}"/>
              </a:ext>
            </a:extLst>
          </p:cNvPr>
          <p:cNvPicPr>
            <a:picLocks noChangeAspect="1"/>
          </p:cNvPicPr>
          <p:nvPr/>
        </p:nvPicPr>
        <p:blipFill>
          <a:blip r:embed="rId2"/>
          <a:stretch>
            <a:fillRect/>
          </a:stretch>
        </p:blipFill>
        <p:spPr>
          <a:xfrm>
            <a:off x="0" y="0"/>
            <a:ext cx="12188952" cy="6858000"/>
          </a:xfrm>
          <a:prstGeom prst="rect">
            <a:avLst/>
          </a:prstGeom>
        </p:spPr>
      </p:pic>
      <p:graphicFrame>
        <p:nvGraphicFramePr>
          <p:cNvPr id="12" name="表格 6">
            <a:extLst>
              <a:ext uri="{FF2B5EF4-FFF2-40B4-BE49-F238E27FC236}">
                <a16:creationId xmlns:a16="http://schemas.microsoft.com/office/drawing/2014/main" id="{2339ED0A-C017-7942-A945-C35C9047B82E}"/>
              </a:ext>
            </a:extLst>
          </p:cNvPr>
          <p:cNvGraphicFramePr>
            <a:graphicFrameLocks noGrp="1"/>
          </p:cNvGraphicFramePr>
          <p:nvPr>
            <p:extLst>
              <p:ext uri="{D42A27DB-BD31-4B8C-83A1-F6EECF244321}">
                <p14:modId xmlns:p14="http://schemas.microsoft.com/office/powerpoint/2010/main" val="2624528057"/>
              </p:ext>
            </p:extLst>
          </p:nvPr>
        </p:nvGraphicFramePr>
        <p:xfrm>
          <a:off x="0" y="7272657"/>
          <a:ext cx="10090685" cy="2665230"/>
        </p:xfrm>
        <a:graphic>
          <a:graphicData uri="http://schemas.openxmlformats.org/drawingml/2006/table">
            <a:tbl>
              <a:tblPr firstRow="1" bandRow="1">
                <a:tableStyleId>{5C22544A-7EE6-4342-B048-85BDC9FD1C3A}</a:tableStyleId>
              </a:tblPr>
              <a:tblGrid>
                <a:gridCol w="2018137">
                  <a:extLst>
                    <a:ext uri="{9D8B030D-6E8A-4147-A177-3AD203B41FA5}">
                      <a16:colId xmlns:a16="http://schemas.microsoft.com/office/drawing/2014/main" val="4228428517"/>
                    </a:ext>
                  </a:extLst>
                </a:gridCol>
                <a:gridCol w="2018137">
                  <a:extLst>
                    <a:ext uri="{9D8B030D-6E8A-4147-A177-3AD203B41FA5}">
                      <a16:colId xmlns:a16="http://schemas.microsoft.com/office/drawing/2014/main" val="337803921"/>
                    </a:ext>
                  </a:extLst>
                </a:gridCol>
                <a:gridCol w="2018137">
                  <a:extLst>
                    <a:ext uri="{9D8B030D-6E8A-4147-A177-3AD203B41FA5}">
                      <a16:colId xmlns:a16="http://schemas.microsoft.com/office/drawing/2014/main" val="3406526557"/>
                    </a:ext>
                  </a:extLst>
                </a:gridCol>
                <a:gridCol w="2018137">
                  <a:extLst>
                    <a:ext uri="{9D8B030D-6E8A-4147-A177-3AD203B41FA5}">
                      <a16:colId xmlns:a16="http://schemas.microsoft.com/office/drawing/2014/main" val="2700952343"/>
                    </a:ext>
                  </a:extLst>
                </a:gridCol>
                <a:gridCol w="2018137">
                  <a:extLst>
                    <a:ext uri="{9D8B030D-6E8A-4147-A177-3AD203B41FA5}">
                      <a16:colId xmlns:a16="http://schemas.microsoft.com/office/drawing/2014/main" val="3302399718"/>
                    </a:ext>
                  </a:extLst>
                </a:gridCol>
              </a:tblGrid>
              <a:tr h="470463">
                <a:tc>
                  <a:txBody>
                    <a:bodyPr/>
                    <a:lstStyle/>
                    <a:p>
                      <a:pPr algn="ctr"/>
                      <a:r>
                        <a:rPr lang="zh-MO" altLang="en-US" sz="2400" b="0" i="0" dirty="0">
                          <a:solidFill>
                            <a:schemeClr val="tx1">
                              <a:lumMod val="85000"/>
                              <a:lumOff val="15000"/>
                            </a:schemeClr>
                          </a:solidFill>
                          <a:latin typeface="Hiragino Sans GB W3" panose="020B0300000000000000" pitchFamily="34" charset="-128"/>
                          <a:ea typeface="Hiragino Sans GB W3" panose="020B0300000000000000" pitchFamily="34" charset="-128"/>
                        </a:rPr>
                        <a:t>年齡</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accent4">
                        <a:lumMod val="60000"/>
                        <a:lumOff val="40000"/>
                      </a:schemeClr>
                    </a:solidFill>
                  </a:tcPr>
                </a:tc>
                <a:tc>
                  <a:txBody>
                    <a:bodyPr/>
                    <a:lstStyle/>
                    <a:p>
                      <a:pPr algn="ctr"/>
                      <a:r>
                        <a:rPr lang="zh-MO" altLang="en-US" sz="2400" b="0" i="0" dirty="0">
                          <a:solidFill>
                            <a:schemeClr val="tx1">
                              <a:lumMod val="85000"/>
                              <a:lumOff val="15000"/>
                            </a:schemeClr>
                          </a:solidFill>
                          <a:latin typeface="Hiragino Sans GB W3" panose="020B0300000000000000" pitchFamily="34" charset="-128"/>
                          <a:ea typeface="Hiragino Sans GB W3" panose="020B0300000000000000" pitchFamily="34" charset="-128"/>
                        </a:rPr>
                        <a:t>隊伍人數</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accent4">
                        <a:lumMod val="60000"/>
                        <a:lumOff val="40000"/>
                      </a:schemeClr>
                    </a:solidFill>
                  </a:tcPr>
                </a:tc>
                <a:tc>
                  <a:txBody>
                    <a:bodyPr/>
                    <a:lstStyle/>
                    <a:p>
                      <a:pPr algn="ctr"/>
                      <a:r>
                        <a:rPr lang="zh-MO" altLang="en-US" sz="2400" b="0" i="0" dirty="0">
                          <a:solidFill>
                            <a:schemeClr val="tx1">
                              <a:lumMod val="85000"/>
                              <a:lumOff val="15000"/>
                            </a:schemeClr>
                          </a:solidFill>
                          <a:latin typeface="Hiragino Sans GB W3" panose="020B0300000000000000" pitchFamily="34" charset="-128"/>
                          <a:ea typeface="Hiragino Sans GB W3" panose="020B0300000000000000" pitchFamily="34" charset="-128"/>
                        </a:rPr>
                        <a:t>比賽器材</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accent4">
                        <a:lumMod val="60000"/>
                        <a:lumOff val="40000"/>
                      </a:schemeClr>
                    </a:solidFill>
                  </a:tcPr>
                </a:tc>
                <a:tc>
                  <a:txBody>
                    <a:bodyPr/>
                    <a:lstStyle/>
                    <a:p>
                      <a:pPr algn="ctr"/>
                      <a:r>
                        <a:rPr lang="zh-MO" altLang="en-US" sz="2400" b="0" i="0" dirty="0">
                          <a:solidFill>
                            <a:schemeClr val="tx1">
                              <a:lumMod val="85000"/>
                              <a:lumOff val="15000"/>
                            </a:schemeClr>
                          </a:solidFill>
                          <a:latin typeface="Hiragino Sans GB W3" panose="020B0300000000000000" pitchFamily="34" charset="-128"/>
                          <a:ea typeface="Hiragino Sans GB W3" panose="020B0300000000000000" pitchFamily="34" charset="-128"/>
                        </a:rPr>
                        <a:t>軟件</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accent4">
                        <a:lumMod val="60000"/>
                        <a:lumOff val="40000"/>
                      </a:schemeClr>
                    </a:solidFill>
                  </a:tcPr>
                </a:tc>
                <a:tc>
                  <a:txBody>
                    <a:bodyPr/>
                    <a:lstStyle/>
                    <a:p>
                      <a:pPr algn="ctr"/>
                      <a:r>
                        <a:rPr lang="zh-MO" altLang="en-US" sz="2400" b="0" i="0" dirty="0">
                          <a:solidFill>
                            <a:schemeClr val="tx1">
                              <a:lumMod val="85000"/>
                              <a:lumOff val="15000"/>
                            </a:schemeClr>
                          </a:solidFill>
                          <a:latin typeface="Hiragino Sans GB W3" panose="020B0300000000000000" pitchFamily="34" charset="-128"/>
                          <a:ea typeface="Hiragino Sans GB W3" panose="020B0300000000000000" pitchFamily="34" charset="-128"/>
                        </a:rPr>
                        <a:t>最大尺寸</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accent4">
                        <a:lumMod val="60000"/>
                        <a:lumOff val="40000"/>
                      </a:schemeClr>
                    </a:solidFill>
                  </a:tcPr>
                </a:tc>
                <a:extLst>
                  <a:ext uri="{0D108BD9-81ED-4DB2-BD59-A6C34878D82A}">
                    <a16:rowId xmlns:a16="http://schemas.microsoft.com/office/drawing/2014/main" val="1941254527"/>
                  </a:ext>
                </a:extLst>
              </a:tr>
              <a:tr h="2194767">
                <a:tc>
                  <a:txBody>
                    <a:bodyPr/>
                    <a:lstStyle/>
                    <a:p>
                      <a:pPr algn="ctr"/>
                      <a:r>
                        <a:rPr lang="zh-MO" altLang="en-US" sz="2400" b="0" i="0" kern="1200" dirty="0">
                          <a:solidFill>
                            <a:schemeClr val="dk1"/>
                          </a:solidFill>
                          <a:effectLst/>
                          <a:latin typeface="Hiragino Sans GB W3" panose="020B0300000000000000" pitchFamily="34" charset="-128"/>
                          <a:ea typeface="Hiragino Sans GB W3" panose="020B0300000000000000" pitchFamily="34" charset="-128"/>
                          <a:cs typeface="+mn-cs"/>
                        </a:rPr>
                        <a:t>小學：</a:t>
                      </a:r>
                      <a:r>
                        <a:rPr lang="en-US" altLang="zh-MO" sz="2400" b="0" i="0" kern="1200" dirty="0">
                          <a:solidFill>
                            <a:schemeClr val="dk1"/>
                          </a:solidFill>
                          <a:effectLst/>
                          <a:latin typeface="Hiragino Sans GB W3" panose="020B0300000000000000" pitchFamily="34" charset="-128"/>
                          <a:ea typeface="Hiragino Sans GB W3" panose="020B0300000000000000" pitchFamily="34" charset="-128"/>
                          <a:cs typeface="+mn-cs"/>
                        </a:rPr>
                        <a:t>8-12</a:t>
                      </a:r>
                    </a:p>
                    <a:p>
                      <a:pPr algn="ctr"/>
                      <a:r>
                        <a:rPr lang="zh-MO" altLang="en-US" sz="2400" b="0" i="0" kern="1200" dirty="0">
                          <a:solidFill>
                            <a:schemeClr val="dk1"/>
                          </a:solidFill>
                          <a:effectLst/>
                          <a:latin typeface="Hiragino Sans GB W3" panose="020B0300000000000000" pitchFamily="34" charset="-128"/>
                          <a:ea typeface="Hiragino Sans GB W3" panose="020B0300000000000000" pitchFamily="34" charset="-128"/>
                          <a:cs typeface="+mn-cs"/>
                        </a:rPr>
                        <a:t>初中：</a:t>
                      </a:r>
                      <a:r>
                        <a:rPr lang="en-US" altLang="zh-MO" sz="2400" b="0" i="0" kern="1200" dirty="0">
                          <a:solidFill>
                            <a:schemeClr val="dk1"/>
                          </a:solidFill>
                          <a:effectLst/>
                          <a:latin typeface="Hiragino Sans GB W3" panose="020B0300000000000000" pitchFamily="34" charset="-128"/>
                          <a:ea typeface="Hiragino Sans GB W3" panose="020B0300000000000000" pitchFamily="34" charset="-128"/>
                          <a:cs typeface="+mn-cs"/>
                        </a:rPr>
                        <a:t>12-15</a:t>
                      </a:r>
                      <a:endParaRPr lang="zh-MO" altLang="en-US" sz="2400" b="0" i="0" kern="1200" dirty="0">
                        <a:solidFill>
                          <a:schemeClr val="dk1"/>
                        </a:solidFill>
                        <a:effectLst/>
                        <a:latin typeface="Hiragino Sans GB W3" panose="020B0300000000000000" pitchFamily="34" charset="-128"/>
                        <a:ea typeface="Hiragino Sans GB W3" panose="020B0300000000000000" pitchFamily="34" charset="-128"/>
                        <a:cs typeface="+mn-cs"/>
                      </a:endParaRPr>
                    </a:p>
                    <a:p>
                      <a:pPr algn="ctr"/>
                      <a:r>
                        <a:rPr lang="zh-MO" altLang="en-US" sz="2400" b="0" i="0" kern="1200" dirty="0">
                          <a:solidFill>
                            <a:schemeClr val="dk1"/>
                          </a:solidFill>
                          <a:effectLst/>
                          <a:latin typeface="Hiragino Sans GB W3" panose="020B0300000000000000" pitchFamily="34" charset="-128"/>
                          <a:ea typeface="Hiragino Sans GB W3" panose="020B0300000000000000" pitchFamily="34" charset="-128"/>
                          <a:cs typeface="+mn-cs"/>
                        </a:rPr>
                        <a:t>高中：</a:t>
                      </a:r>
                      <a:r>
                        <a:rPr lang="en-US" altLang="zh-MO" sz="2400" b="0" i="0" kern="1200" dirty="0">
                          <a:solidFill>
                            <a:schemeClr val="dk1"/>
                          </a:solidFill>
                          <a:effectLst/>
                          <a:latin typeface="Hiragino Sans GB W3" panose="020B0300000000000000" pitchFamily="34" charset="-128"/>
                          <a:ea typeface="Hiragino Sans GB W3" panose="020B0300000000000000" pitchFamily="34" charset="-128"/>
                          <a:cs typeface="+mn-cs"/>
                        </a:rPr>
                        <a:t>15-19</a:t>
                      </a:r>
                    </a:p>
                    <a:p>
                      <a:pPr algn="ctr"/>
                      <a:endParaRPr lang="zh-MO" altLang="en-US" sz="2400" b="0" i="0" dirty="0">
                        <a:latin typeface="Hiragino Sans GB W3" panose="020B0300000000000000" pitchFamily="34" charset="-128"/>
                        <a:ea typeface="Hiragino Sans GB W3" panose="020B0300000000000000" pitchFamily="34" charset="-128"/>
                      </a:endParaRP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MO" sz="2400" b="0" i="0" kern="1200" dirty="0">
                          <a:solidFill>
                            <a:schemeClr val="dk1"/>
                          </a:solidFill>
                          <a:effectLst/>
                          <a:latin typeface="Hiragino Sans GB W3" panose="020B0300000000000000" pitchFamily="34" charset="-128"/>
                          <a:ea typeface="Hiragino Sans GB W3" panose="020B0300000000000000" pitchFamily="34" charset="-128"/>
                          <a:cs typeface="+mn-cs"/>
                        </a:rPr>
                        <a:t>2-3</a:t>
                      </a:r>
                      <a:r>
                        <a:rPr lang="zh-MO" altLang="en-US" sz="2400" b="0" i="0" kern="1200" dirty="0">
                          <a:solidFill>
                            <a:schemeClr val="dk1"/>
                          </a:solidFill>
                          <a:effectLst/>
                          <a:latin typeface="Hiragino Sans GB W3" panose="020B0300000000000000" pitchFamily="34" charset="-128"/>
                          <a:ea typeface="Hiragino Sans GB W3" panose="020B0300000000000000" pitchFamily="34" charset="-128"/>
                          <a:cs typeface="+mn-cs"/>
                        </a:rPr>
                        <a:t>人</a:t>
                      </a:r>
                      <a:r>
                        <a:rPr lang="en-US" altLang="zh-MO" sz="2400" b="0" i="0" kern="1200" dirty="0">
                          <a:solidFill>
                            <a:schemeClr val="dk1"/>
                          </a:solidFill>
                          <a:effectLst/>
                          <a:latin typeface="Hiragino Sans GB W3" panose="020B0300000000000000" pitchFamily="34" charset="-128"/>
                          <a:ea typeface="Hiragino Sans GB W3" panose="020B0300000000000000" pitchFamily="34" charset="-128"/>
                          <a:cs typeface="+mn-cs"/>
                        </a:rPr>
                        <a:t>+</a:t>
                      </a:r>
                      <a:r>
                        <a:rPr lang="zh-MO" altLang="en-US" sz="2400" b="0" i="0" kern="1200" dirty="0">
                          <a:solidFill>
                            <a:schemeClr val="dk1"/>
                          </a:solidFill>
                          <a:effectLst/>
                          <a:latin typeface="Hiragino Sans GB W3" panose="020B0300000000000000" pitchFamily="34" charset="-128"/>
                          <a:ea typeface="Hiragino Sans GB W3" panose="020B0300000000000000" pitchFamily="34" charset="-128"/>
                          <a:cs typeface="+mn-cs"/>
                        </a:rPr>
                        <a:t>教練</a:t>
                      </a:r>
                    </a:p>
                    <a:p>
                      <a:pPr algn="ctr"/>
                      <a:endParaRPr lang="zh-MO" altLang="en-US" sz="2400" b="0" i="0" dirty="0">
                        <a:latin typeface="Hiragino Sans GB W3" panose="020B0300000000000000" pitchFamily="34" charset="-128"/>
                        <a:ea typeface="Hiragino Sans GB W3" panose="020B0300000000000000" pitchFamily="34" charset="-128"/>
                      </a:endParaRP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tc>
                  <a:txBody>
                    <a:bodyPr/>
                    <a:lstStyle/>
                    <a:p>
                      <a:pPr algn="ctr"/>
                      <a:r>
                        <a:rPr lang="zh-MO" altLang="en-US" sz="2400" b="0" i="0" kern="1200" dirty="0">
                          <a:solidFill>
                            <a:schemeClr val="dk1"/>
                          </a:solidFill>
                          <a:effectLst/>
                          <a:latin typeface="Hiragino Sans GB W3" panose="020B0300000000000000" pitchFamily="34" charset="-128"/>
                          <a:ea typeface="Hiragino Sans GB W3" panose="020B0300000000000000" pitchFamily="34" charset="-128"/>
                          <a:cs typeface="+mn-cs"/>
                        </a:rPr>
                        <a:t>不限制使用控制器和其他材料（*）</a:t>
                      </a:r>
                    </a:p>
                    <a:p>
                      <a:pPr algn="ctr"/>
                      <a:endParaRPr lang="zh-MO" altLang="en-US" sz="2400" b="0" i="0" dirty="0">
                        <a:latin typeface="Hiragino Sans GB W3" panose="020B0300000000000000" pitchFamily="34" charset="-128"/>
                        <a:ea typeface="Hiragino Sans GB W3" panose="020B0300000000000000" pitchFamily="34" charset="-128"/>
                      </a:endParaRP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MO" altLang="en-US" sz="2400" b="0" i="0" kern="1200" dirty="0">
                          <a:solidFill>
                            <a:schemeClr val="dk1"/>
                          </a:solidFill>
                          <a:effectLst/>
                          <a:latin typeface="Hiragino Sans GB W3" panose="020B0300000000000000" pitchFamily="34" charset="-128"/>
                          <a:ea typeface="Hiragino Sans GB W3" panose="020B0300000000000000" pitchFamily="34" charset="-128"/>
                          <a:cs typeface="+mn-cs"/>
                        </a:rPr>
                        <a:t>不限</a:t>
                      </a:r>
                    </a:p>
                    <a:p>
                      <a:pPr algn="ctr"/>
                      <a:endParaRPr lang="zh-MO" altLang="en-US" sz="2400" b="0" i="0" dirty="0">
                        <a:latin typeface="Hiragino Sans GB W3" panose="020B0300000000000000" pitchFamily="34" charset="-128"/>
                        <a:ea typeface="Hiragino Sans GB W3" panose="020B0300000000000000" pitchFamily="34" charset="-128"/>
                      </a:endParaRP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tc>
                  <a:txBody>
                    <a:bodyPr/>
                    <a:lstStyle/>
                    <a:p>
                      <a:pPr algn="ctr"/>
                      <a:r>
                        <a:rPr lang="zh-MO" altLang="en-US" sz="2400" kern="1200" dirty="0">
                          <a:solidFill>
                            <a:schemeClr val="dk1"/>
                          </a:solidFill>
                          <a:effectLst/>
                          <a:latin typeface="Hiragino Sans GB W3" panose="020B0300000000000000" pitchFamily="34" charset="-128"/>
                          <a:ea typeface="Hiragino Sans GB W3" panose="020B0300000000000000" pitchFamily="34" charset="-128"/>
                          <a:cs typeface="+mn-cs"/>
                        </a:rPr>
                        <a:t>展位</a:t>
                      </a:r>
                      <a:endParaRPr lang="en-US" altLang="zh-MO" sz="2400" kern="1200" dirty="0">
                        <a:solidFill>
                          <a:schemeClr val="dk1"/>
                        </a:solidFill>
                        <a:effectLst/>
                        <a:latin typeface="Hiragino Sans GB W3" panose="020B0300000000000000" pitchFamily="34" charset="-128"/>
                        <a:ea typeface="Hiragino Sans GB W3" panose="020B0300000000000000" pitchFamily="34" charset="-128"/>
                        <a:cs typeface="+mn-cs"/>
                      </a:endParaRPr>
                    </a:p>
                    <a:p>
                      <a:pPr algn="ctr"/>
                      <a:r>
                        <a:rPr lang="en-US" altLang="zh-MO" sz="2400" kern="1200" dirty="0">
                          <a:solidFill>
                            <a:schemeClr val="dk1"/>
                          </a:solidFill>
                          <a:effectLst/>
                          <a:latin typeface="Hiragino Sans GB W3" panose="020B0300000000000000" pitchFamily="34" charset="-128"/>
                          <a:ea typeface="Hiragino Sans GB W3" panose="020B0300000000000000" pitchFamily="34" charset="-128"/>
                          <a:cs typeface="+mn-cs"/>
                        </a:rPr>
                        <a:t>1 x 1 x 1(m)</a:t>
                      </a:r>
                      <a:endParaRPr lang="zh-MO" altLang="en-US" sz="2400" kern="1200" dirty="0">
                        <a:solidFill>
                          <a:schemeClr val="dk1"/>
                        </a:solidFill>
                        <a:effectLst/>
                        <a:latin typeface="Hiragino Sans GB W3" panose="020B0300000000000000" pitchFamily="34" charset="-128"/>
                        <a:ea typeface="Hiragino Sans GB W3" panose="020B0300000000000000" pitchFamily="34" charset="-128"/>
                        <a:cs typeface="+mn-cs"/>
                      </a:endParaRPr>
                    </a:p>
                    <a:p>
                      <a:pPr algn="ctr"/>
                      <a:endParaRPr lang="zh-MO" altLang="en-US" sz="2400" b="0" i="0" dirty="0">
                        <a:latin typeface="Hiragino Sans GB W3" panose="020B0300000000000000" pitchFamily="34" charset="-128"/>
                        <a:ea typeface="Hiragino Sans GB W3" panose="020B0300000000000000" pitchFamily="34" charset="-128"/>
                      </a:endParaRP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extLst>
                  <a:ext uri="{0D108BD9-81ED-4DB2-BD59-A6C34878D82A}">
                    <a16:rowId xmlns:a16="http://schemas.microsoft.com/office/drawing/2014/main" val="4180835732"/>
                  </a:ext>
                </a:extLst>
              </a:tr>
            </a:tbl>
          </a:graphicData>
        </a:graphic>
      </p:graphicFrame>
      <p:graphicFrame>
        <p:nvGraphicFramePr>
          <p:cNvPr id="5" name="表格 5">
            <a:extLst>
              <a:ext uri="{FF2B5EF4-FFF2-40B4-BE49-F238E27FC236}">
                <a16:creationId xmlns:a16="http://schemas.microsoft.com/office/drawing/2014/main" id="{14026118-C828-EF42-BB5E-2A3EF681A87B}"/>
              </a:ext>
            </a:extLst>
          </p:cNvPr>
          <p:cNvGraphicFramePr>
            <a:graphicFrameLocks noGrp="1"/>
          </p:cNvGraphicFramePr>
          <p:nvPr>
            <p:extLst>
              <p:ext uri="{D42A27DB-BD31-4B8C-83A1-F6EECF244321}">
                <p14:modId xmlns:p14="http://schemas.microsoft.com/office/powerpoint/2010/main" val="2508503314"/>
              </p:ext>
            </p:extLst>
          </p:nvPr>
        </p:nvGraphicFramePr>
        <p:xfrm>
          <a:off x="3145514" y="2311174"/>
          <a:ext cx="8128000" cy="2747640"/>
        </p:xfrm>
        <a:graphic>
          <a:graphicData uri="http://schemas.openxmlformats.org/drawingml/2006/table">
            <a:tbl>
              <a:tblPr firstRow="1" bandRow="1">
                <a:tableStyleId>{5C22544A-7EE6-4342-B048-85BDC9FD1C3A}</a:tableStyleId>
              </a:tblPr>
              <a:tblGrid>
                <a:gridCol w="1971964">
                  <a:extLst>
                    <a:ext uri="{9D8B030D-6E8A-4147-A177-3AD203B41FA5}">
                      <a16:colId xmlns:a16="http://schemas.microsoft.com/office/drawing/2014/main" val="1510556267"/>
                    </a:ext>
                  </a:extLst>
                </a:gridCol>
                <a:gridCol w="3078018">
                  <a:extLst>
                    <a:ext uri="{9D8B030D-6E8A-4147-A177-3AD203B41FA5}">
                      <a16:colId xmlns:a16="http://schemas.microsoft.com/office/drawing/2014/main" val="2630290612"/>
                    </a:ext>
                  </a:extLst>
                </a:gridCol>
                <a:gridCol w="3078018">
                  <a:extLst>
                    <a:ext uri="{9D8B030D-6E8A-4147-A177-3AD203B41FA5}">
                      <a16:colId xmlns:a16="http://schemas.microsoft.com/office/drawing/2014/main" val="2278290709"/>
                    </a:ext>
                  </a:extLst>
                </a:gridCol>
              </a:tblGrid>
              <a:tr h="52718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MO" altLang="en-US" sz="1800" b="0" i="0" dirty="0">
                          <a:solidFill>
                            <a:schemeClr val="tx1">
                              <a:lumMod val="85000"/>
                              <a:lumOff val="15000"/>
                            </a:schemeClr>
                          </a:solidFill>
                          <a:latin typeface="Microsoft YaHei" panose="020B0503020204020204" pitchFamily="34" charset="-122"/>
                          <a:ea typeface="Microsoft YaHei" panose="020B0503020204020204" pitchFamily="34" charset="-122"/>
                        </a:rPr>
                        <a:t>年齡</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accent4">
                        <a:lumMod val="60000"/>
                        <a:lumOff val="40000"/>
                      </a:schemeClr>
                    </a:solidFill>
                  </a:tcPr>
                </a:tc>
                <a:tc>
                  <a:txBody>
                    <a:bodyPr/>
                    <a:lstStyle/>
                    <a:p>
                      <a:pPr algn="ctr"/>
                      <a:r>
                        <a:rPr lang="zh-MO" altLang="en-US" sz="1800" b="0" i="0" kern="1200" dirty="0">
                          <a:solidFill>
                            <a:schemeClr val="tx2"/>
                          </a:solidFill>
                          <a:effectLst/>
                          <a:latin typeface="Microsoft YaHei" panose="020B0503020204020204" pitchFamily="34" charset="-122"/>
                          <a:ea typeface="Microsoft YaHei" panose="020B0503020204020204" pitchFamily="34" charset="-122"/>
                          <a:cs typeface="+mn-cs"/>
                        </a:rPr>
                        <a:t>小學：</a:t>
                      </a:r>
                      <a:r>
                        <a:rPr lang="en-US" altLang="zh-MO" sz="1800" b="0" i="0" kern="1200" dirty="0">
                          <a:solidFill>
                            <a:schemeClr val="tx2"/>
                          </a:solidFill>
                          <a:effectLst/>
                          <a:latin typeface="Microsoft YaHei" panose="020B0503020204020204" pitchFamily="34" charset="-122"/>
                          <a:ea typeface="Microsoft YaHei" panose="020B0503020204020204" pitchFamily="34" charset="-122"/>
                          <a:cs typeface="+mn-cs"/>
                        </a:rPr>
                        <a:t>8-11</a:t>
                      </a:r>
                      <a:r>
                        <a:rPr lang="zh-MO" altLang="en-US" sz="1800" b="0" i="0" kern="1200" dirty="0">
                          <a:solidFill>
                            <a:schemeClr val="tx2"/>
                          </a:solidFill>
                          <a:effectLst/>
                          <a:latin typeface="Microsoft YaHei" panose="020B0503020204020204" pitchFamily="34" charset="-122"/>
                          <a:ea typeface="Microsoft YaHei" panose="020B0503020204020204" pitchFamily="34" charset="-122"/>
                          <a:cs typeface="+mn-cs"/>
                        </a:rPr>
                        <a:t>歲</a:t>
                      </a:r>
                      <a:endParaRPr lang="en-US" altLang="zh-MO" sz="1800" b="0" i="0" kern="1200" dirty="0">
                        <a:solidFill>
                          <a:schemeClr val="tx2"/>
                        </a:solidFill>
                        <a:effectLst/>
                        <a:latin typeface="Microsoft YaHei" panose="020B0503020204020204" pitchFamily="34" charset="-122"/>
                        <a:ea typeface="Microsoft YaHei" panose="020B0503020204020204" pitchFamily="34" charset="-122"/>
                        <a:cs typeface="+mn-cs"/>
                      </a:endParaRPr>
                    </a:p>
                    <a:p>
                      <a:pPr algn="ctr"/>
                      <a:r>
                        <a:rPr lang="zh-MO" altLang="en-US" sz="1600" b="0" i="0" kern="1200" dirty="0">
                          <a:solidFill>
                            <a:schemeClr val="tx2"/>
                          </a:solidFill>
                          <a:effectLst/>
                          <a:latin typeface="Microsoft YaHei" panose="020B0503020204020204" pitchFamily="34" charset="-122"/>
                          <a:ea typeface="Microsoft YaHei" panose="020B0503020204020204" pitchFamily="34" charset="-122"/>
                          <a:cs typeface="+mn-cs"/>
                        </a:rPr>
                        <a:t>（</a:t>
                      </a:r>
                      <a:r>
                        <a:rPr lang="en-US" altLang="zh-MO" sz="1600" b="0" i="0" kern="1200" dirty="0">
                          <a:solidFill>
                            <a:schemeClr val="tx2"/>
                          </a:solidFill>
                          <a:effectLst/>
                          <a:latin typeface="Microsoft YaHei" panose="020B0503020204020204" pitchFamily="34" charset="-122"/>
                          <a:ea typeface="Microsoft YaHei" panose="020B0503020204020204" pitchFamily="34" charset="-122"/>
                          <a:cs typeface="+mn-cs"/>
                        </a:rPr>
                        <a:t>2010.1.1</a:t>
                      </a:r>
                      <a:r>
                        <a:rPr lang="zh-MO" altLang="en-US" sz="1600" b="0" i="0" kern="1200" dirty="0">
                          <a:solidFill>
                            <a:schemeClr val="tx2"/>
                          </a:solidFill>
                          <a:effectLst/>
                          <a:latin typeface="Microsoft YaHei" panose="020B0503020204020204" pitchFamily="34" charset="-122"/>
                          <a:ea typeface="Microsoft YaHei" panose="020B0503020204020204" pitchFamily="34" charset="-122"/>
                          <a:cs typeface="+mn-cs"/>
                        </a:rPr>
                        <a:t> </a:t>
                      </a:r>
                      <a:r>
                        <a:rPr lang="en-US" altLang="zh-MO" sz="1600" b="0" i="0" kern="1200" dirty="0">
                          <a:solidFill>
                            <a:schemeClr val="tx2"/>
                          </a:solidFill>
                          <a:effectLst/>
                          <a:latin typeface="Microsoft YaHei" panose="020B0503020204020204" pitchFamily="34" charset="-122"/>
                          <a:ea typeface="Microsoft YaHei" panose="020B0503020204020204" pitchFamily="34" charset="-122"/>
                          <a:cs typeface="+mn-cs"/>
                        </a:rPr>
                        <a:t>-</a:t>
                      </a:r>
                      <a:r>
                        <a:rPr lang="zh-MO" altLang="en-US" sz="1600" b="0" i="0" kern="1200" dirty="0">
                          <a:solidFill>
                            <a:schemeClr val="tx2"/>
                          </a:solidFill>
                          <a:effectLst/>
                          <a:latin typeface="Microsoft YaHei" panose="020B0503020204020204" pitchFamily="34" charset="-122"/>
                          <a:ea typeface="Microsoft YaHei" panose="020B0503020204020204" pitchFamily="34" charset="-122"/>
                          <a:cs typeface="+mn-cs"/>
                        </a:rPr>
                        <a:t> </a:t>
                      </a:r>
                      <a:r>
                        <a:rPr lang="en-US" altLang="zh-MO" sz="1600" b="0" i="0" kern="1200" dirty="0">
                          <a:solidFill>
                            <a:schemeClr val="tx2"/>
                          </a:solidFill>
                          <a:effectLst/>
                          <a:latin typeface="Microsoft YaHei" panose="020B0503020204020204" pitchFamily="34" charset="-122"/>
                          <a:ea typeface="Microsoft YaHei" panose="020B0503020204020204" pitchFamily="34" charset="-122"/>
                          <a:cs typeface="+mn-cs"/>
                        </a:rPr>
                        <a:t>2013.12.31</a:t>
                      </a:r>
                      <a:r>
                        <a:rPr lang="zh-MO" altLang="en-US" sz="1600" b="0" i="0" kern="1200" dirty="0">
                          <a:solidFill>
                            <a:schemeClr val="tx2"/>
                          </a:solidFill>
                          <a:effectLst/>
                          <a:latin typeface="Microsoft YaHei" panose="020B0503020204020204" pitchFamily="34" charset="-122"/>
                          <a:ea typeface="Microsoft YaHei" panose="020B0503020204020204" pitchFamily="34" charset="-122"/>
                          <a:cs typeface="+mn-cs"/>
                        </a:rPr>
                        <a:t>）</a:t>
                      </a:r>
                      <a:endParaRPr lang="en-US" altLang="zh-MO" sz="1600" b="0" i="0" kern="1200" dirty="0">
                        <a:solidFill>
                          <a:schemeClr val="tx2"/>
                        </a:solidFill>
                        <a:effectLst/>
                        <a:latin typeface="Microsoft YaHei" panose="020B0503020204020204" pitchFamily="34" charset="-122"/>
                        <a:ea typeface="Microsoft YaHei" panose="020B0503020204020204" pitchFamily="34" charset="-122"/>
                        <a:cs typeface="+mn-cs"/>
                      </a:endParaRP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tc>
                  <a:txBody>
                    <a:bodyPr/>
                    <a:lstStyle/>
                    <a:p>
                      <a:pPr algn="ctr"/>
                      <a:r>
                        <a:rPr lang="zh-MO" altLang="en-US" sz="1800" b="0" i="0" kern="1200" dirty="0">
                          <a:solidFill>
                            <a:schemeClr val="tx2"/>
                          </a:solidFill>
                          <a:effectLst/>
                          <a:latin typeface="Microsoft YaHei" panose="020B0503020204020204" pitchFamily="34" charset="-122"/>
                          <a:ea typeface="Microsoft YaHei" panose="020B0503020204020204" pitchFamily="34" charset="-122"/>
                          <a:cs typeface="+mn-cs"/>
                        </a:rPr>
                        <a:t>中學：</a:t>
                      </a:r>
                      <a:r>
                        <a:rPr lang="en-US" altLang="zh-MO" sz="1800" b="0" i="0" kern="1200" dirty="0">
                          <a:solidFill>
                            <a:schemeClr val="tx2"/>
                          </a:solidFill>
                          <a:effectLst/>
                          <a:latin typeface="Microsoft YaHei" panose="020B0503020204020204" pitchFamily="34" charset="-122"/>
                          <a:ea typeface="Microsoft YaHei" panose="020B0503020204020204" pitchFamily="34" charset="-122"/>
                          <a:cs typeface="+mn-cs"/>
                        </a:rPr>
                        <a:t>12-19</a:t>
                      </a:r>
                      <a:r>
                        <a:rPr lang="zh-MO" altLang="en-US" sz="1800" b="0" i="0" kern="1200" dirty="0">
                          <a:solidFill>
                            <a:schemeClr val="tx2"/>
                          </a:solidFill>
                          <a:effectLst/>
                          <a:latin typeface="Microsoft YaHei" panose="020B0503020204020204" pitchFamily="34" charset="-122"/>
                          <a:ea typeface="Microsoft YaHei" panose="020B0503020204020204" pitchFamily="34" charset="-122"/>
                          <a:cs typeface="+mn-cs"/>
                        </a:rPr>
                        <a:t>歲</a:t>
                      </a:r>
                      <a:endParaRPr lang="en-US" altLang="zh-MO" sz="1800" b="0" i="0" kern="1200" dirty="0">
                        <a:solidFill>
                          <a:schemeClr val="tx2"/>
                        </a:solidFill>
                        <a:effectLst/>
                        <a:latin typeface="Microsoft YaHei" panose="020B0503020204020204" pitchFamily="34" charset="-122"/>
                        <a:ea typeface="Microsoft YaHei" panose="020B0503020204020204" pitchFamily="34" charset="-122"/>
                        <a:cs typeface="+mn-cs"/>
                      </a:endParaRPr>
                    </a:p>
                    <a:p>
                      <a:pPr algn="ctr"/>
                      <a:r>
                        <a:rPr lang="zh-MO" altLang="en-US" sz="1600" b="0" i="0" kern="1200" dirty="0">
                          <a:solidFill>
                            <a:schemeClr val="tx2"/>
                          </a:solidFill>
                          <a:effectLst/>
                          <a:latin typeface="Microsoft YaHei" panose="020B0503020204020204" pitchFamily="34" charset="-122"/>
                          <a:ea typeface="Microsoft YaHei" panose="020B0503020204020204" pitchFamily="34" charset="-122"/>
                          <a:cs typeface="+mn-cs"/>
                        </a:rPr>
                        <a:t>（</a:t>
                      </a:r>
                      <a:r>
                        <a:rPr lang="en-US" altLang="zh-MO" sz="1600" b="0" i="0" kern="1200" dirty="0">
                          <a:solidFill>
                            <a:schemeClr val="tx2"/>
                          </a:solidFill>
                          <a:effectLst/>
                          <a:latin typeface="Microsoft YaHei" panose="020B0503020204020204" pitchFamily="34" charset="-122"/>
                          <a:ea typeface="Microsoft YaHei" panose="020B0503020204020204" pitchFamily="34" charset="-122"/>
                          <a:cs typeface="+mn-cs"/>
                        </a:rPr>
                        <a:t>2002.1.1</a:t>
                      </a:r>
                      <a:r>
                        <a:rPr lang="zh-MO" altLang="en-US" sz="1600" b="0" i="0" kern="1200" dirty="0">
                          <a:solidFill>
                            <a:schemeClr val="tx2"/>
                          </a:solidFill>
                          <a:effectLst/>
                          <a:latin typeface="Microsoft YaHei" panose="020B0503020204020204" pitchFamily="34" charset="-122"/>
                          <a:ea typeface="Microsoft YaHei" panose="020B0503020204020204" pitchFamily="34" charset="-122"/>
                          <a:cs typeface="+mn-cs"/>
                        </a:rPr>
                        <a:t> </a:t>
                      </a:r>
                      <a:r>
                        <a:rPr lang="en-US" altLang="zh-MO" sz="1600" b="0" i="0" kern="1200" dirty="0">
                          <a:solidFill>
                            <a:schemeClr val="tx2"/>
                          </a:solidFill>
                          <a:effectLst/>
                          <a:latin typeface="Microsoft YaHei" panose="020B0503020204020204" pitchFamily="34" charset="-122"/>
                          <a:ea typeface="Microsoft YaHei" panose="020B0503020204020204" pitchFamily="34" charset="-122"/>
                          <a:cs typeface="+mn-cs"/>
                        </a:rPr>
                        <a:t>-</a:t>
                      </a:r>
                      <a:r>
                        <a:rPr lang="zh-MO" altLang="en-US" sz="1600" b="0" i="0" kern="1200" dirty="0">
                          <a:solidFill>
                            <a:schemeClr val="tx2"/>
                          </a:solidFill>
                          <a:effectLst/>
                          <a:latin typeface="Microsoft YaHei" panose="020B0503020204020204" pitchFamily="34" charset="-122"/>
                          <a:ea typeface="Microsoft YaHei" panose="020B0503020204020204" pitchFamily="34" charset="-122"/>
                          <a:cs typeface="+mn-cs"/>
                        </a:rPr>
                        <a:t> </a:t>
                      </a:r>
                      <a:r>
                        <a:rPr lang="en-US" altLang="zh-MO" sz="1600" b="0" i="0" kern="1200" dirty="0">
                          <a:solidFill>
                            <a:schemeClr val="tx2"/>
                          </a:solidFill>
                          <a:effectLst/>
                          <a:latin typeface="Microsoft YaHei" panose="020B0503020204020204" pitchFamily="34" charset="-122"/>
                          <a:ea typeface="Microsoft YaHei" panose="020B0503020204020204" pitchFamily="34" charset="-122"/>
                          <a:cs typeface="+mn-cs"/>
                        </a:rPr>
                        <a:t>2009.12.31</a:t>
                      </a:r>
                      <a:r>
                        <a:rPr lang="zh-MO" altLang="en-US" sz="1600" b="0" i="0" kern="1200" dirty="0">
                          <a:solidFill>
                            <a:schemeClr val="tx2"/>
                          </a:solidFill>
                          <a:effectLst/>
                          <a:latin typeface="Microsoft YaHei" panose="020B0503020204020204" pitchFamily="34" charset="-122"/>
                          <a:ea typeface="Microsoft YaHei" panose="020B0503020204020204" pitchFamily="34" charset="-122"/>
                          <a:cs typeface="+mn-cs"/>
                        </a:rPr>
                        <a:t>）</a:t>
                      </a:r>
                      <a:endParaRPr lang="en-US" altLang="zh-MO" sz="1600" b="0" i="0" kern="1200" dirty="0">
                        <a:solidFill>
                          <a:schemeClr val="tx2"/>
                        </a:solidFill>
                        <a:effectLst/>
                        <a:latin typeface="Microsoft YaHei" panose="020B0503020204020204" pitchFamily="34" charset="-122"/>
                        <a:ea typeface="Microsoft YaHei" panose="020B0503020204020204" pitchFamily="34" charset="-122"/>
                        <a:cs typeface="+mn-cs"/>
                      </a:endParaRP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extLst>
                  <a:ext uri="{0D108BD9-81ED-4DB2-BD59-A6C34878D82A}">
                    <a16:rowId xmlns:a16="http://schemas.microsoft.com/office/drawing/2014/main" val="2650634658"/>
                  </a:ext>
                </a:extLst>
              </a:tr>
              <a:tr h="53451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MO" altLang="en-US" sz="1800" b="0" i="0" dirty="0">
                          <a:solidFill>
                            <a:schemeClr val="tx1">
                              <a:lumMod val="85000"/>
                              <a:lumOff val="15000"/>
                            </a:schemeClr>
                          </a:solidFill>
                          <a:latin typeface="Microsoft YaHei" panose="020B0503020204020204" pitchFamily="34" charset="-122"/>
                          <a:ea typeface="Microsoft YaHei" panose="020B0503020204020204" pitchFamily="34" charset="-122"/>
                        </a:rPr>
                        <a:t>隊伍人數</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accent4">
                        <a:lumMod val="60000"/>
                        <a:lumOff val="40000"/>
                      </a:schemeClr>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MO" sz="1800" b="0" i="0" kern="1200" dirty="0">
                          <a:solidFill>
                            <a:schemeClr val="tx2"/>
                          </a:solidFill>
                          <a:effectLst/>
                          <a:latin typeface="Microsoft YaHei" panose="020B0503020204020204" pitchFamily="34" charset="-122"/>
                          <a:ea typeface="Microsoft YaHei" panose="020B0503020204020204" pitchFamily="34" charset="-122"/>
                          <a:cs typeface="+mn-cs"/>
                        </a:rPr>
                        <a:t>2-3</a:t>
                      </a:r>
                      <a:r>
                        <a:rPr lang="zh-MO" altLang="en-US" sz="1800" b="0" i="0" kern="1200" dirty="0">
                          <a:solidFill>
                            <a:schemeClr val="tx2"/>
                          </a:solidFill>
                          <a:effectLst/>
                          <a:latin typeface="Microsoft YaHei" panose="020B0503020204020204" pitchFamily="34" charset="-122"/>
                          <a:ea typeface="Microsoft YaHei" panose="020B0503020204020204" pitchFamily="34" charset="-122"/>
                          <a:cs typeface="+mn-cs"/>
                        </a:rPr>
                        <a:t>人</a:t>
                      </a:r>
                      <a:r>
                        <a:rPr lang="en-US" altLang="zh-MO" sz="1800" b="0" i="0" kern="1200" dirty="0">
                          <a:solidFill>
                            <a:schemeClr val="tx2"/>
                          </a:solidFill>
                          <a:effectLst/>
                          <a:latin typeface="Microsoft YaHei" panose="020B0503020204020204" pitchFamily="34" charset="-122"/>
                          <a:ea typeface="Microsoft YaHei" panose="020B0503020204020204" pitchFamily="34" charset="-122"/>
                          <a:cs typeface="+mn-cs"/>
                        </a:rPr>
                        <a:t>+</a:t>
                      </a:r>
                      <a:r>
                        <a:rPr lang="zh-MO" altLang="en-US" sz="1800" b="0" i="0" kern="1200" dirty="0">
                          <a:solidFill>
                            <a:schemeClr val="tx2"/>
                          </a:solidFill>
                          <a:effectLst/>
                          <a:latin typeface="Microsoft YaHei" panose="020B0503020204020204" pitchFamily="34" charset="-122"/>
                          <a:ea typeface="Microsoft YaHei" panose="020B0503020204020204" pitchFamily="34" charset="-122"/>
                          <a:cs typeface="+mn-cs"/>
                        </a:rPr>
                        <a:t>教練</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tc hMerge="1">
                  <a:txBody>
                    <a:bodyPr/>
                    <a:lstStyle/>
                    <a:p>
                      <a:endParaRPr lang="zh-MO" altLang="en-US"/>
                    </a:p>
                  </a:txBody>
                  <a:tcPr/>
                </a:tc>
                <a:extLst>
                  <a:ext uri="{0D108BD9-81ED-4DB2-BD59-A6C34878D82A}">
                    <a16:rowId xmlns:a16="http://schemas.microsoft.com/office/drawing/2014/main" val="1200164980"/>
                  </a:ext>
                </a:extLst>
              </a:tr>
              <a:tr h="53451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MO" altLang="en-US" sz="1800" b="0" i="0" dirty="0">
                          <a:solidFill>
                            <a:schemeClr val="tx1">
                              <a:lumMod val="85000"/>
                              <a:lumOff val="15000"/>
                            </a:schemeClr>
                          </a:solidFill>
                          <a:latin typeface="Microsoft YaHei" panose="020B0503020204020204" pitchFamily="34" charset="-122"/>
                          <a:ea typeface="Microsoft YaHei" panose="020B0503020204020204" pitchFamily="34" charset="-122"/>
                        </a:rPr>
                        <a:t>比賽器材</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accent4">
                        <a:lumMod val="60000"/>
                        <a:lumOff val="40000"/>
                      </a:schemeClr>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MO" altLang="en-US" sz="1800" b="0" i="0" kern="1200" dirty="0">
                          <a:solidFill>
                            <a:schemeClr val="tx2"/>
                          </a:solidFill>
                          <a:effectLst/>
                          <a:latin typeface="Microsoft YaHei" panose="020B0503020204020204" pitchFamily="34" charset="-122"/>
                          <a:ea typeface="Microsoft YaHei" panose="020B0503020204020204" pitchFamily="34" charset="-122"/>
                          <a:cs typeface="+mn-cs"/>
                        </a:rPr>
                        <a:t>不限制使用控制器和其他材料（*）</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tc hMerge="1">
                  <a:txBody>
                    <a:bodyPr/>
                    <a:lstStyle/>
                    <a:p>
                      <a:endParaRPr lang="zh-MO" altLang="en-US"/>
                    </a:p>
                  </a:txBody>
                  <a:tcPr/>
                </a:tc>
                <a:extLst>
                  <a:ext uri="{0D108BD9-81ED-4DB2-BD59-A6C34878D82A}">
                    <a16:rowId xmlns:a16="http://schemas.microsoft.com/office/drawing/2014/main" val="2446648620"/>
                  </a:ext>
                </a:extLst>
              </a:tr>
              <a:tr h="53451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MO" altLang="en-US" sz="1800" b="0" i="0" dirty="0">
                          <a:solidFill>
                            <a:schemeClr val="tx1">
                              <a:lumMod val="85000"/>
                              <a:lumOff val="15000"/>
                            </a:schemeClr>
                          </a:solidFill>
                          <a:latin typeface="Microsoft YaHei" panose="020B0503020204020204" pitchFamily="34" charset="-122"/>
                          <a:ea typeface="Microsoft YaHei" panose="020B0503020204020204" pitchFamily="34" charset="-122"/>
                        </a:rPr>
                        <a:t>軟件</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accent4">
                        <a:lumMod val="60000"/>
                        <a:lumOff val="40000"/>
                      </a:schemeClr>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MO" altLang="en-US" sz="1800" b="0" i="0" kern="1200" dirty="0">
                          <a:solidFill>
                            <a:schemeClr val="tx2"/>
                          </a:solidFill>
                          <a:effectLst/>
                          <a:latin typeface="Microsoft YaHei" panose="020B0503020204020204" pitchFamily="34" charset="-122"/>
                          <a:ea typeface="Microsoft YaHei" panose="020B0503020204020204" pitchFamily="34" charset="-122"/>
                          <a:cs typeface="+mn-cs"/>
                        </a:rPr>
                        <a:t>不限</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tc hMerge="1">
                  <a:txBody>
                    <a:bodyPr/>
                    <a:lstStyle/>
                    <a:p>
                      <a:endParaRPr lang="zh-MO" altLang="en-US"/>
                    </a:p>
                  </a:txBody>
                  <a:tcPr/>
                </a:tc>
                <a:extLst>
                  <a:ext uri="{0D108BD9-81ED-4DB2-BD59-A6C34878D82A}">
                    <a16:rowId xmlns:a16="http://schemas.microsoft.com/office/drawing/2014/main" val="3095517647"/>
                  </a:ext>
                </a:extLst>
              </a:tr>
              <a:tr h="53451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MO" altLang="en-US" sz="1800" b="0" i="0" dirty="0">
                          <a:solidFill>
                            <a:schemeClr val="tx1">
                              <a:lumMod val="85000"/>
                              <a:lumOff val="15000"/>
                            </a:schemeClr>
                          </a:solidFill>
                          <a:latin typeface="Microsoft YaHei" panose="020B0503020204020204" pitchFamily="34" charset="-122"/>
                          <a:ea typeface="Microsoft YaHei" panose="020B0503020204020204" pitchFamily="34" charset="-122"/>
                        </a:rPr>
                        <a:t>最大尺寸</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accent4">
                        <a:lumMod val="60000"/>
                        <a:lumOff val="40000"/>
                      </a:schemeClr>
                    </a:solidFill>
                  </a:tcPr>
                </a:tc>
                <a:tc gridSpan="2">
                  <a:txBody>
                    <a:bodyPr/>
                    <a:lstStyle/>
                    <a:p>
                      <a:pPr algn="ctr"/>
                      <a:r>
                        <a:rPr lang="zh-MO" altLang="en-US" sz="1800" kern="1200" dirty="0">
                          <a:solidFill>
                            <a:schemeClr val="tx2"/>
                          </a:solidFill>
                          <a:effectLst/>
                          <a:latin typeface="Microsoft YaHei" panose="020B0503020204020204" pitchFamily="34" charset="-122"/>
                          <a:ea typeface="Microsoft YaHei" panose="020B0503020204020204" pitchFamily="34" charset="-122"/>
                          <a:cs typeface="+mn-cs"/>
                        </a:rPr>
                        <a:t>展位</a:t>
                      </a:r>
                      <a:r>
                        <a:rPr lang="en-US" altLang="zh-MO" sz="1800" kern="1200" dirty="0">
                          <a:solidFill>
                            <a:schemeClr val="tx2"/>
                          </a:solidFill>
                          <a:effectLst/>
                          <a:latin typeface="Microsoft YaHei" panose="020B0503020204020204" pitchFamily="34" charset="-122"/>
                          <a:ea typeface="Microsoft YaHei" panose="020B0503020204020204" pitchFamily="34" charset="-122"/>
                          <a:cs typeface="+mn-cs"/>
                        </a:rPr>
                        <a:t>1 x 1 x 1(m)</a:t>
                      </a:r>
                      <a:endParaRPr lang="zh-MO" altLang="en-US" sz="1800" kern="1200" dirty="0">
                        <a:solidFill>
                          <a:schemeClr val="tx2"/>
                        </a:solidFill>
                        <a:effectLst/>
                        <a:latin typeface="Microsoft YaHei" panose="020B0503020204020204" pitchFamily="34" charset="-122"/>
                        <a:ea typeface="Microsoft YaHei" panose="020B0503020204020204" pitchFamily="34" charset="-122"/>
                        <a:cs typeface="+mn-cs"/>
                      </a:endParaRP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tc hMerge="1">
                  <a:txBody>
                    <a:bodyPr/>
                    <a:lstStyle/>
                    <a:p>
                      <a:endParaRPr lang="zh-MO" altLang="en-US"/>
                    </a:p>
                  </a:txBody>
                  <a:tcPr/>
                </a:tc>
                <a:extLst>
                  <a:ext uri="{0D108BD9-81ED-4DB2-BD59-A6C34878D82A}">
                    <a16:rowId xmlns:a16="http://schemas.microsoft.com/office/drawing/2014/main" val="2341175115"/>
                  </a:ext>
                </a:extLst>
              </a:tr>
            </a:tbl>
          </a:graphicData>
        </a:graphic>
      </p:graphicFrame>
      <p:sp>
        <p:nvSpPr>
          <p:cNvPr id="10" name="文字方塊 9">
            <a:extLst>
              <a:ext uri="{FF2B5EF4-FFF2-40B4-BE49-F238E27FC236}">
                <a16:creationId xmlns:a16="http://schemas.microsoft.com/office/drawing/2014/main" id="{00A1ADEF-4504-E140-9174-2C3A79AF88B8}"/>
              </a:ext>
            </a:extLst>
          </p:cNvPr>
          <p:cNvSpPr txBox="1"/>
          <p:nvPr/>
        </p:nvSpPr>
        <p:spPr>
          <a:xfrm>
            <a:off x="666602" y="2189540"/>
            <a:ext cx="1646605" cy="584775"/>
          </a:xfrm>
          <a:prstGeom prst="rect">
            <a:avLst/>
          </a:prstGeom>
          <a:noFill/>
        </p:spPr>
        <p:txBody>
          <a:bodyPr wrap="none" rtlCol="0">
            <a:spAutoFit/>
          </a:bodyPr>
          <a:lstStyle/>
          <a:p>
            <a:r>
              <a:rPr kumimoji="1" lang="zh-MO" altLang="en-US" sz="3200" spc="600" dirty="0">
                <a:solidFill>
                  <a:schemeClr val="accent2"/>
                </a:solidFill>
                <a:latin typeface="Microsoft YaHei" panose="020B0503020204020204" pitchFamily="34" charset="-122"/>
                <a:ea typeface="Microsoft YaHei" panose="020B0503020204020204" pitchFamily="34" charset="-122"/>
              </a:rPr>
              <a:t>創意賽</a:t>
            </a:r>
          </a:p>
        </p:txBody>
      </p:sp>
      <p:pic>
        <p:nvPicPr>
          <p:cNvPr id="7" name="圖片 6">
            <a:extLst>
              <a:ext uri="{FF2B5EF4-FFF2-40B4-BE49-F238E27FC236}">
                <a16:creationId xmlns:a16="http://schemas.microsoft.com/office/drawing/2014/main" id="{D2EEC332-7E2E-7648-A490-0819AAB23A10}"/>
              </a:ext>
            </a:extLst>
          </p:cNvPr>
          <p:cNvPicPr>
            <a:picLocks noChangeAspect="1"/>
          </p:cNvPicPr>
          <p:nvPr/>
        </p:nvPicPr>
        <p:blipFill>
          <a:blip r:embed="rId3"/>
          <a:stretch>
            <a:fillRect/>
          </a:stretch>
        </p:blipFill>
        <p:spPr>
          <a:xfrm>
            <a:off x="154132" y="3491639"/>
            <a:ext cx="3238500" cy="3187700"/>
          </a:xfrm>
          <a:prstGeom prst="rect">
            <a:avLst/>
          </a:prstGeom>
        </p:spPr>
      </p:pic>
    </p:spTree>
    <p:extLst>
      <p:ext uri="{BB962C8B-B14F-4D97-AF65-F5344CB8AC3E}">
        <p14:creationId xmlns:p14="http://schemas.microsoft.com/office/powerpoint/2010/main" val="36800492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圖片 8">
            <a:extLst>
              <a:ext uri="{FF2B5EF4-FFF2-40B4-BE49-F238E27FC236}">
                <a16:creationId xmlns:a16="http://schemas.microsoft.com/office/drawing/2014/main" id="{AEBCA8BD-EB9E-9248-B413-DE6F757781B2}"/>
              </a:ext>
            </a:extLst>
          </p:cNvPr>
          <p:cNvPicPr>
            <a:picLocks noChangeAspect="1"/>
          </p:cNvPicPr>
          <p:nvPr/>
        </p:nvPicPr>
        <p:blipFill>
          <a:blip r:embed="rId2"/>
          <a:stretch>
            <a:fillRect/>
          </a:stretch>
        </p:blipFill>
        <p:spPr>
          <a:xfrm>
            <a:off x="0" y="0"/>
            <a:ext cx="12188952" cy="6858000"/>
          </a:xfrm>
          <a:prstGeom prst="rect">
            <a:avLst/>
          </a:prstGeom>
        </p:spPr>
      </p:pic>
      <p:graphicFrame>
        <p:nvGraphicFramePr>
          <p:cNvPr id="13" name="表格 6">
            <a:extLst>
              <a:ext uri="{FF2B5EF4-FFF2-40B4-BE49-F238E27FC236}">
                <a16:creationId xmlns:a16="http://schemas.microsoft.com/office/drawing/2014/main" id="{807030CD-61BB-6245-947B-C929955843DE}"/>
              </a:ext>
            </a:extLst>
          </p:cNvPr>
          <p:cNvGraphicFramePr>
            <a:graphicFrameLocks noGrp="1"/>
          </p:cNvGraphicFramePr>
          <p:nvPr>
            <p:extLst>
              <p:ext uri="{D42A27DB-BD31-4B8C-83A1-F6EECF244321}">
                <p14:modId xmlns:p14="http://schemas.microsoft.com/office/powerpoint/2010/main" val="3179646106"/>
              </p:ext>
            </p:extLst>
          </p:nvPr>
        </p:nvGraphicFramePr>
        <p:xfrm>
          <a:off x="839004" y="7322914"/>
          <a:ext cx="10098355" cy="3215640"/>
        </p:xfrm>
        <a:graphic>
          <a:graphicData uri="http://schemas.openxmlformats.org/drawingml/2006/table">
            <a:tbl>
              <a:tblPr firstRow="1" bandRow="1">
                <a:tableStyleId>{5C22544A-7EE6-4342-B048-85BDC9FD1C3A}</a:tableStyleId>
              </a:tblPr>
              <a:tblGrid>
                <a:gridCol w="2019671">
                  <a:extLst>
                    <a:ext uri="{9D8B030D-6E8A-4147-A177-3AD203B41FA5}">
                      <a16:colId xmlns:a16="http://schemas.microsoft.com/office/drawing/2014/main" val="4228428517"/>
                    </a:ext>
                  </a:extLst>
                </a:gridCol>
                <a:gridCol w="2019671">
                  <a:extLst>
                    <a:ext uri="{9D8B030D-6E8A-4147-A177-3AD203B41FA5}">
                      <a16:colId xmlns:a16="http://schemas.microsoft.com/office/drawing/2014/main" val="337803921"/>
                    </a:ext>
                  </a:extLst>
                </a:gridCol>
                <a:gridCol w="2019671">
                  <a:extLst>
                    <a:ext uri="{9D8B030D-6E8A-4147-A177-3AD203B41FA5}">
                      <a16:colId xmlns:a16="http://schemas.microsoft.com/office/drawing/2014/main" val="3406526557"/>
                    </a:ext>
                  </a:extLst>
                </a:gridCol>
                <a:gridCol w="2019671">
                  <a:extLst>
                    <a:ext uri="{9D8B030D-6E8A-4147-A177-3AD203B41FA5}">
                      <a16:colId xmlns:a16="http://schemas.microsoft.com/office/drawing/2014/main" val="2700952343"/>
                    </a:ext>
                  </a:extLst>
                </a:gridCol>
                <a:gridCol w="2019671">
                  <a:extLst>
                    <a:ext uri="{9D8B030D-6E8A-4147-A177-3AD203B41FA5}">
                      <a16:colId xmlns:a16="http://schemas.microsoft.com/office/drawing/2014/main" val="3302399718"/>
                    </a:ext>
                  </a:extLst>
                </a:gridCol>
              </a:tblGrid>
              <a:tr h="415721">
                <a:tc>
                  <a:txBody>
                    <a:bodyPr/>
                    <a:lstStyle/>
                    <a:p>
                      <a:pPr algn="ctr"/>
                      <a:r>
                        <a:rPr lang="zh-MO" altLang="en-US" sz="2400" b="0" i="0" dirty="0">
                          <a:solidFill>
                            <a:schemeClr val="tx1">
                              <a:lumMod val="75000"/>
                              <a:lumOff val="25000"/>
                            </a:schemeClr>
                          </a:solidFill>
                          <a:latin typeface="Hiragino Sans GB W3" panose="020B0300000000000000" pitchFamily="34" charset="-128"/>
                          <a:ea typeface="Hiragino Sans GB W3" panose="020B0300000000000000" pitchFamily="34" charset="-128"/>
                        </a:rPr>
                        <a:t>年齡</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accent4">
                        <a:lumMod val="60000"/>
                        <a:lumOff val="40000"/>
                      </a:schemeClr>
                    </a:solidFill>
                  </a:tcPr>
                </a:tc>
                <a:tc>
                  <a:txBody>
                    <a:bodyPr/>
                    <a:lstStyle/>
                    <a:p>
                      <a:pPr algn="ctr"/>
                      <a:r>
                        <a:rPr lang="zh-MO" altLang="en-US" sz="2400" b="0" i="0" dirty="0">
                          <a:solidFill>
                            <a:schemeClr val="tx1">
                              <a:lumMod val="75000"/>
                              <a:lumOff val="25000"/>
                            </a:schemeClr>
                          </a:solidFill>
                          <a:latin typeface="Hiragino Sans GB W3" panose="020B0300000000000000" pitchFamily="34" charset="-128"/>
                          <a:ea typeface="Hiragino Sans GB W3" panose="020B0300000000000000" pitchFamily="34" charset="-128"/>
                        </a:rPr>
                        <a:t>隊伍人數</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accent4">
                        <a:lumMod val="60000"/>
                        <a:lumOff val="40000"/>
                      </a:schemeClr>
                    </a:solidFill>
                  </a:tcPr>
                </a:tc>
                <a:tc>
                  <a:txBody>
                    <a:bodyPr/>
                    <a:lstStyle/>
                    <a:p>
                      <a:pPr algn="ctr"/>
                      <a:r>
                        <a:rPr lang="zh-MO" altLang="en-US" sz="2400" b="0" i="0" dirty="0">
                          <a:solidFill>
                            <a:schemeClr val="tx1">
                              <a:lumMod val="75000"/>
                              <a:lumOff val="25000"/>
                            </a:schemeClr>
                          </a:solidFill>
                          <a:latin typeface="Hiragino Sans GB W3" panose="020B0300000000000000" pitchFamily="34" charset="-128"/>
                          <a:ea typeface="Hiragino Sans GB W3" panose="020B0300000000000000" pitchFamily="34" charset="-128"/>
                        </a:rPr>
                        <a:t>比賽器材</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accent4">
                        <a:lumMod val="60000"/>
                        <a:lumOff val="40000"/>
                      </a:schemeClr>
                    </a:solidFill>
                  </a:tcPr>
                </a:tc>
                <a:tc>
                  <a:txBody>
                    <a:bodyPr/>
                    <a:lstStyle/>
                    <a:p>
                      <a:pPr algn="ctr"/>
                      <a:r>
                        <a:rPr lang="zh-MO" altLang="en-US" sz="2400" b="0" i="0" dirty="0">
                          <a:solidFill>
                            <a:schemeClr val="tx1">
                              <a:lumMod val="75000"/>
                              <a:lumOff val="25000"/>
                            </a:schemeClr>
                          </a:solidFill>
                          <a:latin typeface="Hiragino Sans GB W3" panose="020B0300000000000000" pitchFamily="34" charset="-128"/>
                          <a:ea typeface="Hiragino Sans GB W3" panose="020B0300000000000000" pitchFamily="34" charset="-128"/>
                        </a:rPr>
                        <a:t>軟件</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accent4">
                        <a:lumMod val="60000"/>
                        <a:lumOff val="40000"/>
                      </a:schemeClr>
                    </a:solidFill>
                  </a:tcPr>
                </a:tc>
                <a:tc>
                  <a:txBody>
                    <a:bodyPr/>
                    <a:lstStyle/>
                    <a:p>
                      <a:pPr algn="ctr"/>
                      <a:r>
                        <a:rPr lang="zh-MO" altLang="en-US" sz="2400" b="0" i="0" dirty="0">
                          <a:solidFill>
                            <a:schemeClr val="tx1">
                              <a:lumMod val="75000"/>
                              <a:lumOff val="25000"/>
                            </a:schemeClr>
                          </a:solidFill>
                          <a:latin typeface="Hiragino Sans GB W3" panose="020B0300000000000000" pitchFamily="34" charset="-128"/>
                          <a:ea typeface="Hiragino Sans GB W3" panose="020B0300000000000000" pitchFamily="34" charset="-128"/>
                        </a:rPr>
                        <a:t>最大尺寸</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accent4">
                        <a:lumMod val="60000"/>
                        <a:lumOff val="40000"/>
                      </a:schemeClr>
                    </a:solidFill>
                  </a:tcPr>
                </a:tc>
                <a:extLst>
                  <a:ext uri="{0D108BD9-81ED-4DB2-BD59-A6C34878D82A}">
                    <a16:rowId xmlns:a16="http://schemas.microsoft.com/office/drawing/2014/main" val="1941254527"/>
                  </a:ext>
                </a:extLst>
              </a:tr>
              <a:tr h="2411182">
                <a:tc>
                  <a:txBody>
                    <a:bodyPr/>
                    <a:lstStyle/>
                    <a:p>
                      <a:pPr algn="ctr"/>
                      <a:r>
                        <a:rPr lang="en-US" altLang="zh-MO" sz="2500" b="0" i="0" kern="1200" dirty="0">
                          <a:solidFill>
                            <a:schemeClr val="bg2">
                              <a:lumMod val="25000"/>
                            </a:schemeClr>
                          </a:solidFill>
                          <a:effectLst/>
                          <a:latin typeface="Hiragino Sans GB W3" panose="020B0300000000000000" pitchFamily="34" charset="-128"/>
                          <a:ea typeface="Hiragino Sans GB W3" panose="020B0300000000000000" pitchFamily="34" charset="-128"/>
                          <a:cs typeface="+mn-cs"/>
                        </a:rPr>
                        <a:t>10-19</a:t>
                      </a:r>
                    </a:p>
                    <a:p>
                      <a:pPr algn="ctr"/>
                      <a:endParaRPr lang="zh-MO" altLang="en-US" sz="2500" b="0" i="0" dirty="0">
                        <a:solidFill>
                          <a:schemeClr val="bg2">
                            <a:lumMod val="25000"/>
                          </a:schemeClr>
                        </a:solidFill>
                        <a:latin typeface="Hiragino Sans GB W3" panose="020B0300000000000000" pitchFamily="34" charset="-128"/>
                        <a:ea typeface="Hiragino Sans GB W3" panose="020B0300000000000000" pitchFamily="34" charset="-128"/>
                      </a:endParaRP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MO" sz="2500" b="0" i="0" kern="1200" dirty="0">
                          <a:solidFill>
                            <a:schemeClr val="bg2">
                              <a:lumMod val="25000"/>
                            </a:schemeClr>
                          </a:solidFill>
                          <a:effectLst/>
                          <a:latin typeface="Hiragino Sans GB W3" panose="020B0300000000000000" pitchFamily="34" charset="-128"/>
                          <a:ea typeface="Hiragino Sans GB W3" panose="020B0300000000000000" pitchFamily="34" charset="-128"/>
                          <a:cs typeface="+mn-cs"/>
                        </a:rPr>
                        <a:t>2-3</a:t>
                      </a:r>
                      <a:r>
                        <a:rPr lang="zh-MO" altLang="en-US" sz="2500" b="0" i="0" kern="1200" dirty="0">
                          <a:solidFill>
                            <a:schemeClr val="bg2">
                              <a:lumMod val="25000"/>
                            </a:schemeClr>
                          </a:solidFill>
                          <a:effectLst/>
                          <a:latin typeface="Hiragino Sans GB W3" panose="020B0300000000000000" pitchFamily="34" charset="-128"/>
                          <a:ea typeface="Hiragino Sans GB W3" panose="020B0300000000000000" pitchFamily="34" charset="-128"/>
                          <a:cs typeface="+mn-cs"/>
                        </a:rPr>
                        <a:t>人</a:t>
                      </a:r>
                      <a:r>
                        <a:rPr lang="en-US" altLang="zh-MO" sz="2500" b="0" i="0" kern="1200" dirty="0">
                          <a:solidFill>
                            <a:schemeClr val="bg2">
                              <a:lumMod val="25000"/>
                            </a:schemeClr>
                          </a:solidFill>
                          <a:effectLst/>
                          <a:latin typeface="Hiragino Sans GB W3" panose="020B0300000000000000" pitchFamily="34" charset="-128"/>
                          <a:ea typeface="Hiragino Sans GB W3" panose="020B0300000000000000" pitchFamily="34" charset="-128"/>
                          <a:cs typeface="+mn-cs"/>
                        </a:rPr>
                        <a:t>+</a:t>
                      </a:r>
                      <a:r>
                        <a:rPr lang="zh-MO" altLang="en-US" sz="2500" b="0" i="0" kern="1200" dirty="0">
                          <a:solidFill>
                            <a:schemeClr val="bg2">
                              <a:lumMod val="25000"/>
                            </a:schemeClr>
                          </a:solidFill>
                          <a:effectLst/>
                          <a:latin typeface="Hiragino Sans GB W3" panose="020B0300000000000000" pitchFamily="34" charset="-128"/>
                          <a:ea typeface="Hiragino Sans GB W3" panose="020B0300000000000000" pitchFamily="34" charset="-128"/>
                          <a:cs typeface="+mn-cs"/>
                        </a:rPr>
                        <a:t>教練</a:t>
                      </a:r>
                    </a:p>
                    <a:p>
                      <a:pPr algn="ctr"/>
                      <a:endParaRPr lang="zh-MO" altLang="en-US" sz="2500" b="0" i="0" dirty="0">
                        <a:solidFill>
                          <a:schemeClr val="bg2">
                            <a:lumMod val="25000"/>
                          </a:schemeClr>
                        </a:solidFill>
                        <a:latin typeface="Hiragino Sans GB W3" panose="020B0300000000000000" pitchFamily="34" charset="-128"/>
                        <a:ea typeface="Hiragino Sans GB W3" panose="020B0300000000000000" pitchFamily="34" charset="-128"/>
                      </a:endParaRP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tc>
                  <a:txBody>
                    <a:bodyPr/>
                    <a:lstStyle/>
                    <a:p>
                      <a:pPr algn="ctr"/>
                      <a:r>
                        <a:rPr lang="zh-MO" altLang="en-US" sz="2500" kern="1200" dirty="0">
                          <a:solidFill>
                            <a:schemeClr val="bg2">
                              <a:lumMod val="25000"/>
                            </a:schemeClr>
                          </a:solidFill>
                          <a:effectLst/>
                          <a:latin typeface="Hiragino Sans GB W3" panose="020B0300000000000000" pitchFamily="34" charset="-128"/>
                          <a:ea typeface="Hiragino Sans GB W3" panose="020B0300000000000000" pitchFamily="34" charset="-128"/>
                          <a:cs typeface="+mn-cs"/>
                        </a:rPr>
                        <a:t>僅</a:t>
                      </a:r>
                      <a:r>
                        <a:rPr lang="en-US" altLang="zh-MO" sz="2500" kern="1200" dirty="0">
                          <a:solidFill>
                            <a:schemeClr val="bg2">
                              <a:lumMod val="25000"/>
                            </a:schemeClr>
                          </a:solidFill>
                          <a:effectLst/>
                          <a:latin typeface="Hiragino Sans GB W3" panose="020B0300000000000000" pitchFamily="34" charset="-128"/>
                          <a:ea typeface="Hiragino Sans GB W3" panose="020B0300000000000000" pitchFamily="34" charset="-128"/>
                          <a:cs typeface="+mn-cs"/>
                        </a:rPr>
                        <a:t>LEGO®+</a:t>
                      </a:r>
                      <a:r>
                        <a:rPr lang="zh-MO" altLang="en-US" sz="2500" kern="1200" dirty="0">
                          <a:solidFill>
                            <a:schemeClr val="bg2">
                              <a:lumMod val="25000"/>
                            </a:schemeClr>
                          </a:solidFill>
                          <a:effectLst/>
                          <a:latin typeface="Hiragino Sans GB W3" panose="020B0300000000000000" pitchFamily="34" charset="-128"/>
                          <a:ea typeface="Hiragino Sans GB W3" panose="020B0300000000000000" pitchFamily="34" charset="-128"/>
                          <a:cs typeface="+mn-cs"/>
                        </a:rPr>
                        <a:t>其他用於球和傳感器的</a:t>
                      </a:r>
                      <a:r>
                        <a:rPr lang="en-US" altLang="zh-MO" sz="2500" kern="1200" dirty="0" err="1">
                          <a:solidFill>
                            <a:schemeClr val="bg2">
                              <a:lumMod val="25000"/>
                            </a:schemeClr>
                          </a:solidFill>
                          <a:effectLst/>
                          <a:latin typeface="KaiTi" panose="02010609060101010101" pitchFamily="49" charset="-122"/>
                          <a:ea typeface="KaiTi" panose="02010609060101010101" pitchFamily="49" charset="-122"/>
                          <a:cs typeface="+mn-cs"/>
                        </a:rPr>
                        <a:t>HiTechnic</a:t>
                      </a:r>
                      <a:endParaRPr lang="en-US" altLang="zh-MO" sz="2500" kern="1200" dirty="0">
                        <a:solidFill>
                          <a:schemeClr val="bg2">
                            <a:lumMod val="25000"/>
                          </a:schemeClr>
                        </a:solidFill>
                        <a:effectLst/>
                        <a:latin typeface="KaiTi" panose="02010609060101010101" pitchFamily="49" charset="-122"/>
                        <a:ea typeface="KaiTi" panose="02010609060101010101" pitchFamily="49" charset="-122"/>
                        <a:cs typeface="+mn-cs"/>
                      </a:endParaRPr>
                    </a:p>
                    <a:p>
                      <a:pPr algn="ctr"/>
                      <a:r>
                        <a:rPr lang="zh-MO" altLang="en-US" sz="2500" kern="1200" dirty="0">
                          <a:solidFill>
                            <a:schemeClr val="bg2">
                              <a:lumMod val="25000"/>
                            </a:schemeClr>
                          </a:solidFill>
                          <a:effectLst/>
                          <a:latin typeface="Hiragino Sans GB W3" panose="020B0300000000000000" pitchFamily="34" charset="-128"/>
                          <a:ea typeface="Hiragino Sans GB W3" panose="020B0300000000000000" pitchFamily="34" charset="-128"/>
                          <a:cs typeface="+mn-cs"/>
                        </a:rPr>
                        <a:t>設備</a:t>
                      </a:r>
                    </a:p>
                    <a:p>
                      <a:pPr algn="ctr"/>
                      <a:endParaRPr lang="zh-MO" altLang="en-US" sz="2500" b="0" i="0" dirty="0">
                        <a:solidFill>
                          <a:schemeClr val="bg2">
                            <a:lumMod val="25000"/>
                          </a:schemeClr>
                        </a:solidFill>
                        <a:latin typeface="Hiragino Sans GB W3" panose="020B0300000000000000" pitchFamily="34" charset="-128"/>
                        <a:ea typeface="Hiragino Sans GB W3" panose="020B0300000000000000" pitchFamily="34" charset="-128"/>
                      </a:endParaRP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MO" altLang="en-US" sz="2500" b="0" i="0" kern="1200" dirty="0">
                          <a:solidFill>
                            <a:schemeClr val="bg2">
                              <a:lumMod val="25000"/>
                            </a:schemeClr>
                          </a:solidFill>
                          <a:effectLst/>
                          <a:latin typeface="Hiragino Sans GB W3" panose="020B0300000000000000" pitchFamily="34" charset="-128"/>
                          <a:ea typeface="Hiragino Sans GB W3" panose="020B0300000000000000" pitchFamily="34" charset="-128"/>
                          <a:cs typeface="+mn-cs"/>
                        </a:rPr>
                        <a:t>不限</a:t>
                      </a:r>
                    </a:p>
                    <a:p>
                      <a:pPr algn="ctr"/>
                      <a:endParaRPr lang="zh-MO" altLang="en-US" sz="2500" b="0" i="0" dirty="0">
                        <a:solidFill>
                          <a:schemeClr val="bg2">
                            <a:lumMod val="25000"/>
                          </a:schemeClr>
                        </a:solidFill>
                        <a:latin typeface="Hiragino Sans GB W3" panose="020B0300000000000000" pitchFamily="34" charset="-128"/>
                        <a:ea typeface="Hiragino Sans GB W3" panose="020B0300000000000000" pitchFamily="34" charset="-128"/>
                      </a:endParaRP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tc>
                  <a:txBody>
                    <a:bodyPr/>
                    <a:lstStyle/>
                    <a:p>
                      <a:pPr algn="ctr"/>
                      <a:r>
                        <a:rPr lang="zh-MO" altLang="en-US" sz="2500" kern="1200" dirty="0">
                          <a:solidFill>
                            <a:schemeClr val="bg2">
                              <a:lumMod val="25000"/>
                            </a:schemeClr>
                          </a:solidFill>
                          <a:effectLst/>
                          <a:latin typeface="Hiragino Sans GB W3" panose="020B0300000000000000" pitchFamily="34" charset="-128"/>
                          <a:ea typeface="Hiragino Sans GB W3" panose="020B0300000000000000" pitchFamily="34" charset="-128"/>
                          <a:cs typeface="+mn-cs"/>
                        </a:rPr>
                        <a:t>最多兩個機</a:t>
                      </a:r>
                      <a:endParaRPr lang="en-US" altLang="zh-MO" sz="2500" kern="1200" dirty="0">
                        <a:solidFill>
                          <a:schemeClr val="bg2">
                            <a:lumMod val="25000"/>
                          </a:schemeClr>
                        </a:solidFill>
                        <a:effectLst/>
                        <a:latin typeface="Hiragino Sans GB W3" panose="020B0300000000000000" pitchFamily="34" charset="-128"/>
                        <a:ea typeface="Hiragino Sans GB W3" panose="020B0300000000000000" pitchFamily="34" charset="-128"/>
                        <a:cs typeface="+mn-cs"/>
                      </a:endParaRPr>
                    </a:p>
                    <a:p>
                      <a:pPr algn="ctr"/>
                      <a:r>
                        <a:rPr lang="zh-MO" altLang="en-US" sz="2500" kern="1200" dirty="0">
                          <a:solidFill>
                            <a:schemeClr val="bg2">
                              <a:lumMod val="25000"/>
                            </a:schemeClr>
                          </a:solidFill>
                          <a:effectLst/>
                          <a:latin typeface="Hiragino Sans GB W3" panose="020B0300000000000000" pitchFamily="34" charset="-128"/>
                          <a:ea typeface="Hiragino Sans GB W3" panose="020B0300000000000000" pitchFamily="34" charset="-128"/>
                          <a:cs typeface="+mn-cs"/>
                        </a:rPr>
                        <a:t>器人，直徑最</a:t>
                      </a:r>
                      <a:r>
                        <a:rPr lang="en-US" altLang="zh-MO" sz="2500" kern="1200" dirty="0">
                          <a:solidFill>
                            <a:schemeClr val="bg2">
                              <a:lumMod val="25000"/>
                            </a:schemeClr>
                          </a:solidFill>
                          <a:effectLst/>
                          <a:latin typeface="Hiragino Sans GB W3" panose="020B0300000000000000" pitchFamily="34" charset="-128"/>
                          <a:ea typeface="Hiragino Sans GB W3" panose="020B0300000000000000" pitchFamily="34" charset="-128"/>
                          <a:cs typeface="+mn-cs"/>
                        </a:rPr>
                        <a:t>22(cm)</a:t>
                      </a:r>
                      <a:r>
                        <a:rPr lang="zh-MO" altLang="en-US" sz="2500" kern="1200" dirty="0">
                          <a:solidFill>
                            <a:schemeClr val="bg2">
                              <a:lumMod val="25000"/>
                            </a:schemeClr>
                          </a:solidFill>
                          <a:effectLst/>
                          <a:latin typeface="Hiragino Sans GB W3" panose="020B0300000000000000" pitchFamily="34" charset="-128"/>
                          <a:ea typeface="Hiragino Sans GB W3" panose="020B0300000000000000" pitchFamily="34" charset="-128"/>
                          <a:cs typeface="+mn-cs"/>
                        </a:rPr>
                        <a:t>，高</a:t>
                      </a:r>
                      <a:r>
                        <a:rPr lang="en-US" altLang="zh-MO" sz="2500" kern="1200" dirty="0">
                          <a:solidFill>
                            <a:schemeClr val="bg2">
                              <a:lumMod val="25000"/>
                            </a:schemeClr>
                          </a:solidFill>
                          <a:effectLst/>
                          <a:latin typeface="Hiragino Sans GB W3" panose="020B0300000000000000" pitchFamily="34" charset="-128"/>
                          <a:ea typeface="Hiragino Sans GB W3" panose="020B0300000000000000" pitchFamily="34" charset="-128"/>
                          <a:cs typeface="+mn-cs"/>
                        </a:rPr>
                        <a:t>22(cm)</a:t>
                      </a:r>
                      <a:r>
                        <a:rPr lang="zh-MO" altLang="en-US" sz="2500" kern="1200" dirty="0">
                          <a:solidFill>
                            <a:schemeClr val="bg2">
                              <a:lumMod val="25000"/>
                            </a:schemeClr>
                          </a:solidFill>
                          <a:effectLst/>
                          <a:latin typeface="Hiragino Sans GB W3" panose="020B0300000000000000" pitchFamily="34" charset="-128"/>
                          <a:ea typeface="Hiragino Sans GB W3" panose="020B0300000000000000" pitchFamily="34" charset="-128"/>
                          <a:cs typeface="+mn-cs"/>
                        </a:rPr>
                        <a:t>，每個</a:t>
                      </a:r>
                      <a:r>
                        <a:rPr lang="en-US" altLang="zh-MO" sz="2500" kern="1200" dirty="0">
                          <a:solidFill>
                            <a:schemeClr val="bg2">
                              <a:lumMod val="25000"/>
                            </a:schemeClr>
                          </a:solidFill>
                          <a:effectLst/>
                          <a:latin typeface="Hiragino Sans GB W3" panose="020B0300000000000000" pitchFamily="34" charset="-128"/>
                          <a:ea typeface="Hiragino Sans GB W3" panose="020B0300000000000000" pitchFamily="34" charset="-128"/>
                          <a:cs typeface="+mn-cs"/>
                        </a:rPr>
                        <a:t>&lt;= </a:t>
                      </a:r>
                    </a:p>
                    <a:p>
                      <a:pPr algn="ctr"/>
                      <a:r>
                        <a:rPr lang="en-US" altLang="zh-MO" sz="2500" kern="1200" dirty="0">
                          <a:solidFill>
                            <a:schemeClr val="bg2">
                              <a:lumMod val="25000"/>
                            </a:schemeClr>
                          </a:solidFill>
                          <a:effectLst/>
                          <a:latin typeface="Hiragino Sans GB W3" panose="020B0300000000000000" pitchFamily="34" charset="-128"/>
                          <a:ea typeface="Hiragino Sans GB W3" panose="020B0300000000000000" pitchFamily="34" charset="-128"/>
                          <a:cs typeface="+mn-cs"/>
                        </a:rPr>
                        <a:t>1</a:t>
                      </a:r>
                      <a:r>
                        <a:rPr lang="zh-MO" altLang="en-US" sz="2500" kern="1200" dirty="0">
                          <a:solidFill>
                            <a:schemeClr val="bg2">
                              <a:lumMod val="25000"/>
                            </a:schemeClr>
                          </a:solidFill>
                          <a:effectLst/>
                          <a:latin typeface="Hiragino Sans GB W3" panose="020B0300000000000000" pitchFamily="34" charset="-128"/>
                          <a:ea typeface="Hiragino Sans GB W3" panose="020B0300000000000000" pitchFamily="34" charset="-128"/>
                          <a:cs typeface="+mn-cs"/>
                        </a:rPr>
                        <a:t>公斤</a:t>
                      </a:r>
                    </a:p>
                    <a:p>
                      <a:pPr algn="dist"/>
                      <a:endParaRPr lang="zh-MO" altLang="en-US" sz="2500" b="0" i="0" dirty="0">
                        <a:solidFill>
                          <a:schemeClr val="bg2">
                            <a:lumMod val="25000"/>
                          </a:schemeClr>
                        </a:solidFill>
                        <a:latin typeface="Hiragino Sans GB W3" panose="020B0300000000000000" pitchFamily="34" charset="-128"/>
                        <a:ea typeface="Hiragino Sans GB W3" panose="020B0300000000000000" pitchFamily="34" charset="-128"/>
                      </a:endParaRP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extLst>
                  <a:ext uri="{0D108BD9-81ED-4DB2-BD59-A6C34878D82A}">
                    <a16:rowId xmlns:a16="http://schemas.microsoft.com/office/drawing/2014/main" val="4180835732"/>
                  </a:ext>
                </a:extLst>
              </a:tr>
            </a:tbl>
          </a:graphicData>
        </a:graphic>
      </p:graphicFrame>
      <p:graphicFrame>
        <p:nvGraphicFramePr>
          <p:cNvPr id="8" name="表格 5">
            <a:extLst>
              <a:ext uri="{FF2B5EF4-FFF2-40B4-BE49-F238E27FC236}">
                <a16:creationId xmlns:a16="http://schemas.microsoft.com/office/drawing/2014/main" id="{6868E253-EDD6-0F42-8368-EF9C44E95BD5}"/>
              </a:ext>
            </a:extLst>
          </p:cNvPr>
          <p:cNvGraphicFramePr>
            <a:graphicFrameLocks noGrp="1"/>
          </p:cNvGraphicFramePr>
          <p:nvPr>
            <p:extLst>
              <p:ext uri="{D42A27DB-BD31-4B8C-83A1-F6EECF244321}">
                <p14:modId xmlns:p14="http://schemas.microsoft.com/office/powerpoint/2010/main" val="530524653"/>
              </p:ext>
            </p:extLst>
          </p:nvPr>
        </p:nvGraphicFramePr>
        <p:xfrm>
          <a:off x="2979809" y="2289407"/>
          <a:ext cx="8649855" cy="2996668"/>
        </p:xfrm>
        <a:graphic>
          <a:graphicData uri="http://schemas.openxmlformats.org/drawingml/2006/table">
            <a:tbl>
              <a:tblPr firstRow="1" bandRow="1">
                <a:tableStyleId>{5C22544A-7EE6-4342-B048-85BDC9FD1C3A}</a:tableStyleId>
              </a:tblPr>
              <a:tblGrid>
                <a:gridCol w="2098573">
                  <a:extLst>
                    <a:ext uri="{9D8B030D-6E8A-4147-A177-3AD203B41FA5}">
                      <a16:colId xmlns:a16="http://schemas.microsoft.com/office/drawing/2014/main" val="1510556267"/>
                    </a:ext>
                  </a:extLst>
                </a:gridCol>
                <a:gridCol w="6551282">
                  <a:extLst>
                    <a:ext uri="{9D8B030D-6E8A-4147-A177-3AD203B41FA5}">
                      <a16:colId xmlns:a16="http://schemas.microsoft.com/office/drawing/2014/main" val="2630290612"/>
                    </a:ext>
                  </a:extLst>
                </a:gridCol>
              </a:tblGrid>
              <a:tr h="52718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MO" altLang="en-US" sz="1800" b="0" i="0" dirty="0">
                          <a:solidFill>
                            <a:schemeClr val="tx1">
                              <a:lumMod val="85000"/>
                              <a:lumOff val="15000"/>
                            </a:schemeClr>
                          </a:solidFill>
                          <a:latin typeface="Microsoft YaHei" panose="020B0503020204020204" pitchFamily="34" charset="-122"/>
                          <a:ea typeface="Microsoft YaHei" panose="020B0503020204020204" pitchFamily="34" charset="-122"/>
                        </a:rPr>
                        <a:t>年齡</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accent4">
                        <a:lumMod val="60000"/>
                        <a:lumOff val="40000"/>
                      </a:schemeClr>
                    </a:solidFill>
                  </a:tcPr>
                </a:tc>
                <a:tc>
                  <a:txBody>
                    <a:bodyPr/>
                    <a:lstStyle/>
                    <a:p>
                      <a:pPr algn="ctr"/>
                      <a:r>
                        <a:rPr lang="en-US" altLang="zh-MO" sz="1800" b="0" i="0" kern="1200" dirty="0">
                          <a:solidFill>
                            <a:schemeClr val="tx2"/>
                          </a:solidFill>
                          <a:effectLst/>
                          <a:latin typeface="Microsoft YaHei" panose="020B0503020204020204" pitchFamily="34" charset="-122"/>
                          <a:ea typeface="Microsoft YaHei" panose="020B0503020204020204" pitchFamily="34" charset="-122"/>
                          <a:cs typeface="+mn-cs"/>
                        </a:rPr>
                        <a:t>10-19</a:t>
                      </a:r>
                      <a:r>
                        <a:rPr lang="zh-MO" altLang="en-US" sz="1800" b="0" i="0" kern="1200" dirty="0">
                          <a:solidFill>
                            <a:schemeClr val="tx2"/>
                          </a:solidFill>
                          <a:effectLst/>
                          <a:latin typeface="Microsoft YaHei" panose="020B0503020204020204" pitchFamily="34" charset="-122"/>
                          <a:ea typeface="Microsoft YaHei" panose="020B0503020204020204" pitchFamily="34" charset="-122"/>
                          <a:cs typeface="+mn-cs"/>
                        </a:rPr>
                        <a:t>歲</a:t>
                      </a:r>
                      <a:r>
                        <a:rPr lang="zh-MO" altLang="en-US" sz="1600" b="0" i="0" kern="1200" dirty="0">
                          <a:solidFill>
                            <a:schemeClr val="tx2"/>
                          </a:solidFill>
                          <a:effectLst/>
                          <a:latin typeface="Microsoft YaHei" panose="020B0503020204020204" pitchFamily="34" charset="-122"/>
                          <a:ea typeface="Microsoft YaHei" panose="020B0503020204020204" pitchFamily="34" charset="-122"/>
                          <a:cs typeface="+mn-cs"/>
                        </a:rPr>
                        <a:t>（</a:t>
                      </a:r>
                      <a:r>
                        <a:rPr lang="en-US" altLang="zh-MO" sz="1600" b="0" i="0" kern="1200" dirty="0">
                          <a:solidFill>
                            <a:schemeClr val="tx2"/>
                          </a:solidFill>
                          <a:effectLst/>
                          <a:latin typeface="Microsoft YaHei" panose="020B0503020204020204" pitchFamily="34" charset="-122"/>
                          <a:ea typeface="Microsoft YaHei" panose="020B0503020204020204" pitchFamily="34" charset="-122"/>
                          <a:cs typeface="+mn-cs"/>
                        </a:rPr>
                        <a:t>2002.1.1</a:t>
                      </a:r>
                      <a:r>
                        <a:rPr lang="zh-MO" altLang="en-US" sz="1600" b="0" i="0" kern="1200" dirty="0">
                          <a:solidFill>
                            <a:schemeClr val="tx2"/>
                          </a:solidFill>
                          <a:effectLst/>
                          <a:latin typeface="Microsoft YaHei" panose="020B0503020204020204" pitchFamily="34" charset="-122"/>
                          <a:ea typeface="Microsoft YaHei" panose="020B0503020204020204" pitchFamily="34" charset="-122"/>
                          <a:cs typeface="+mn-cs"/>
                        </a:rPr>
                        <a:t> </a:t>
                      </a:r>
                      <a:r>
                        <a:rPr lang="en-US" altLang="zh-MO" sz="1600" b="0" i="0" kern="1200" dirty="0">
                          <a:solidFill>
                            <a:schemeClr val="tx2"/>
                          </a:solidFill>
                          <a:effectLst/>
                          <a:latin typeface="Microsoft YaHei" panose="020B0503020204020204" pitchFamily="34" charset="-122"/>
                          <a:ea typeface="Microsoft YaHei" panose="020B0503020204020204" pitchFamily="34" charset="-122"/>
                          <a:cs typeface="+mn-cs"/>
                        </a:rPr>
                        <a:t>-</a:t>
                      </a:r>
                      <a:r>
                        <a:rPr lang="zh-MO" altLang="en-US" sz="1600" b="0" i="0" kern="1200" dirty="0">
                          <a:solidFill>
                            <a:schemeClr val="tx2"/>
                          </a:solidFill>
                          <a:effectLst/>
                          <a:latin typeface="Microsoft YaHei" panose="020B0503020204020204" pitchFamily="34" charset="-122"/>
                          <a:ea typeface="Microsoft YaHei" panose="020B0503020204020204" pitchFamily="34" charset="-122"/>
                          <a:cs typeface="+mn-cs"/>
                        </a:rPr>
                        <a:t> </a:t>
                      </a:r>
                      <a:r>
                        <a:rPr lang="en-US" altLang="zh-MO" sz="1600" b="0" i="0" kern="1200" dirty="0">
                          <a:solidFill>
                            <a:schemeClr val="tx2"/>
                          </a:solidFill>
                          <a:effectLst/>
                          <a:latin typeface="Microsoft YaHei" panose="020B0503020204020204" pitchFamily="34" charset="-122"/>
                          <a:ea typeface="Microsoft YaHei" panose="020B0503020204020204" pitchFamily="34" charset="-122"/>
                          <a:cs typeface="+mn-cs"/>
                        </a:rPr>
                        <a:t>2011.12.31</a:t>
                      </a:r>
                      <a:r>
                        <a:rPr lang="zh-MO" altLang="en-US" sz="1600" b="0" i="0" kern="1200" dirty="0">
                          <a:solidFill>
                            <a:schemeClr val="tx2"/>
                          </a:solidFill>
                          <a:effectLst/>
                          <a:latin typeface="Microsoft YaHei" panose="020B0503020204020204" pitchFamily="34" charset="-122"/>
                          <a:ea typeface="Microsoft YaHei" panose="020B0503020204020204" pitchFamily="34" charset="-122"/>
                          <a:cs typeface="+mn-cs"/>
                        </a:rPr>
                        <a:t>）</a:t>
                      </a:r>
                      <a:endParaRPr lang="en-US" altLang="zh-MO" sz="1800" b="0" i="0" kern="1200" dirty="0">
                        <a:solidFill>
                          <a:schemeClr val="tx2"/>
                        </a:solidFill>
                        <a:effectLst/>
                        <a:latin typeface="Microsoft YaHei" panose="020B0503020204020204" pitchFamily="34" charset="-122"/>
                        <a:ea typeface="Microsoft YaHei" panose="020B0503020204020204" pitchFamily="34" charset="-122"/>
                        <a:cs typeface="+mn-cs"/>
                      </a:endParaRP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extLst>
                  <a:ext uri="{0D108BD9-81ED-4DB2-BD59-A6C34878D82A}">
                    <a16:rowId xmlns:a16="http://schemas.microsoft.com/office/drawing/2014/main" val="2650634658"/>
                  </a:ext>
                </a:extLst>
              </a:tr>
              <a:tr h="53451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MO" altLang="en-US" sz="1800" b="0" i="0" dirty="0">
                          <a:solidFill>
                            <a:schemeClr val="tx1">
                              <a:lumMod val="85000"/>
                              <a:lumOff val="15000"/>
                            </a:schemeClr>
                          </a:solidFill>
                          <a:latin typeface="Microsoft YaHei" panose="020B0503020204020204" pitchFamily="34" charset="-122"/>
                          <a:ea typeface="Microsoft YaHei" panose="020B0503020204020204" pitchFamily="34" charset="-122"/>
                        </a:rPr>
                        <a:t>隊伍人數</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accent4">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MO" sz="1800" b="0" i="0" kern="1200" dirty="0">
                          <a:solidFill>
                            <a:schemeClr val="tx2"/>
                          </a:solidFill>
                          <a:effectLst/>
                          <a:latin typeface="Microsoft YaHei" panose="020B0503020204020204" pitchFamily="34" charset="-122"/>
                          <a:ea typeface="Microsoft YaHei" panose="020B0503020204020204" pitchFamily="34" charset="-122"/>
                          <a:cs typeface="+mn-cs"/>
                        </a:rPr>
                        <a:t>2-3</a:t>
                      </a:r>
                      <a:r>
                        <a:rPr lang="zh-MO" altLang="en-US" sz="1800" b="0" i="0" kern="1200" dirty="0">
                          <a:solidFill>
                            <a:schemeClr val="tx2"/>
                          </a:solidFill>
                          <a:effectLst/>
                          <a:latin typeface="Microsoft YaHei" panose="020B0503020204020204" pitchFamily="34" charset="-122"/>
                          <a:ea typeface="Microsoft YaHei" panose="020B0503020204020204" pitchFamily="34" charset="-122"/>
                          <a:cs typeface="+mn-cs"/>
                        </a:rPr>
                        <a:t>人</a:t>
                      </a:r>
                      <a:r>
                        <a:rPr lang="en-US" altLang="zh-MO" sz="1800" b="0" i="0" kern="1200" dirty="0">
                          <a:solidFill>
                            <a:schemeClr val="tx2"/>
                          </a:solidFill>
                          <a:effectLst/>
                          <a:latin typeface="Microsoft YaHei" panose="020B0503020204020204" pitchFamily="34" charset="-122"/>
                          <a:ea typeface="Microsoft YaHei" panose="020B0503020204020204" pitchFamily="34" charset="-122"/>
                          <a:cs typeface="+mn-cs"/>
                        </a:rPr>
                        <a:t>+</a:t>
                      </a:r>
                      <a:r>
                        <a:rPr lang="zh-MO" altLang="en-US" sz="1800" b="0" i="0" kern="1200" dirty="0">
                          <a:solidFill>
                            <a:schemeClr val="tx2"/>
                          </a:solidFill>
                          <a:effectLst/>
                          <a:latin typeface="Microsoft YaHei" panose="020B0503020204020204" pitchFamily="34" charset="-122"/>
                          <a:ea typeface="Microsoft YaHei" panose="020B0503020204020204" pitchFamily="34" charset="-122"/>
                          <a:cs typeface="+mn-cs"/>
                        </a:rPr>
                        <a:t>教練</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extLst>
                  <a:ext uri="{0D108BD9-81ED-4DB2-BD59-A6C34878D82A}">
                    <a16:rowId xmlns:a16="http://schemas.microsoft.com/office/drawing/2014/main" val="1200164980"/>
                  </a:ext>
                </a:extLst>
              </a:tr>
              <a:tr h="53451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MO" altLang="en-US" sz="1800" b="0" i="0" dirty="0">
                          <a:solidFill>
                            <a:schemeClr val="tx1">
                              <a:lumMod val="85000"/>
                              <a:lumOff val="15000"/>
                            </a:schemeClr>
                          </a:solidFill>
                          <a:latin typeface="Microsoft YaHei" panose="020B0503020204020204" pitchFamily="34" charset="-122"/>
                          <a:ea typeface="Microsoft YaHei" panose="020B0503020204020204" pitchFamily="34" charset="-122"/>
                        </a:rPr>
                        <a:t>比賽器材</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accent4">
                        <a:lumMod val="60000"/>
                        <a:lumOff val="40000"/>
                      </a:schemeClr>
                    </a:solidFill>
                  </a:tcPr>
                </a:tc>
                <a:tc>
                  <a:txBody>
                    <a:bodyPr/>
                    <a:lstStyle/>
                    <a:p>
                      <a:pPr algn="ctr"/>
                      <a:r>
                        <a:rPr lang="zh-MO" altLang="en-US" sz="1800" kern="1200" dirty="0">
                          <a:solidFill>
                            <a:schemeClr val="tx2"/>
                          </a:solidFill>
                          <a:effectLst/>
                          <a:latin typeface="Microsoft YaHei" panose="020B0503020204020204" pitchFamily="34" charset="-122"/>
                          <a:ea typeface="Microsoft YaHei" panose="020B0503020204020204" pitchFamily="34" charset="-122"/>
                          <a:cs typeface="+mn-cs"/>
                        </a:rPr>
                        <a:t>僅</a:t>
                      </a:r>
                      <a:r>
                        <a:rPr lang="en-US" altLang="zh-MO" sz="1800" kern="1200" dirty="0">
                          <a:solidFill>
                            <a:schemeClr val="tx2"/>
                          </a:solidFill>
                          <a:effectLst/>
                          <a:latin typeface="Microsoft YaHei" panose="020B0503020204020204" pitchFamily="34" charset="-122"/>
                          <a:ea typeface="Microsoft YaHei" panose="020B0503020204020204" pitchFamily="34" charset="-122"/>
                          <a:cs typeface="+mn-cs"/>
                        </a:rPr>
                        <a:t>LEGO®+</a:t>
                      </a:r>
                      <a:r>
                        <a:rPr lang="zh-MO" altLang="en-US" sz="1800" kern="1200" dirty="0">
                          <a:solidFill>
                            <a:schemeClr val="tx2"/>
                          </a:solidFill>
                          <a:effectLst/>
                          <a:latin typeface="Microsoft YaHei" panose="020B0503020204020204" pitchFamily="34" charset="-122"/>
                          <a:ea typeface="Microsoft YaHei" panose="020B0503020204020204" pitchFamily="34" charset="-122"/>
                          <a:cs typeface="+mn-cs"/>
                        </a:rPr>
                        <a:t>其他用於球和傳感器的</a:t>
                      </a:r>
                      <a:r>
                        <a:rPr lang="en-US" altLang="zh-MO" sz="1800" kern="1200" dirty="0" err="1">
                          <a:solidFill>
                            <a:schemeClr val="tx2"/>
                          </a:solidFill>
                          <a:effectLst/>
                          <a:latin typeface="Microsoft YaHei" panose="020B0503020204020204" pitchFamily="34" charset="-122"/>
                          <a:ea typeface="Microsoft YaHei" panose="020B0503020204020204" pitchFamily="34" charset="-122"/>
                          <a:cs typeface="+mn-cs"/>
                        </a:rPr>
                        <a:t>HiTechnic</a:t>
                      </a:r>
                      <a:r>
                        <a:rPr lang="zh-MO" altLang="en-US" sz="1800" kern="1200" dirty="0">
                          <a:solidFill>
                            <a:schemeClr val="tx2"/>
                          </a:solidFill>
                          <a:effectLst/>
                          <a:latin typeface="Microsoft YaHei" panose="020B0503020204020204" pitchFamily="34" charset="-122"/>
                          <a:ea typeface="Microsoft YaHei" panose="020B0503020204020204" pitchFamily="34" charset="-122"/>
                          <a:cs typeface="+mn-cs"/>
                        </a:rPr>
                        <a:t>設備</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extLst>
                  <a:ext uri="{0D108BD9-81ED-4DB2-BD59-A6C34878D82A}">
                    <a16:rowId xmlns:a16="http://schemas.microsoft.com/office/drawing/2014/main" val="2446648620"/>
                  </a:ext>
                </a:extLst>
              </a:tr>
              <a:tr h="53451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MO" altLang="en-US" sz="1800" b="0" i="0" dirty="0">
                          <a:solidFill>
                            <a:schemeClr val="tx1">
                              <a:lumMod val="85000"/>
                              <a:lumOff val="15000"/>
                            </a:schemeClr>
                          </a:solidFill>
                          <a:latin typeface="Microsoft YaHei" panose="020B0503020204020204" pitchFamily="34" charset="-122"/>
                          <a:ea typeface="Microsoft YaHei" panose="020B0503020204020204" pitchFamily="34" charset="-122"/>
                        </a:rPr>
                        <a:t>軟件</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accent4">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MO" altLang="en-US" sz="1800" b="0" i="0" kern="1200" dirty="0">
                          <a:solidFill>
                            <a:schemeClr val="tx2"/>
                          </a:solidFill>
                          <a:effectLst/>
                          <a:latin typeface="Microsoft YaHei" panose="020B0503020204020204" pitchFamily="34" charset="-122"/>
                          <a:ea typeface="Microsoft YaHei" panose="020B0503020204020204" pitchFamily="34" charset="-122"/>
                          <a:cs typeface="+mn-cs"/>
                        </a:rPr>
                        <a:t>不限</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extLst>
                  <a:ext uri="{0D108BD9-81ED-4DB2-BD59-A6C34878D82A}">
                    <a16:rowId xmlns:a16="http://schemas.microsoft.com/office/drawing/2014/main" val="3095517647"/>
                  </a:ext>
                </a:extLst>
              </a:tr>
              <a:tr h="53451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MO" altLang="en-US" sz="1800" b="0" i="0" dirty="0">
                          <a:solidFill>
                            <a:schemeClr val="tx1">
                              <a:lumMod val="85000"/>
                              <a:lumOff val="15000"/>
                            </a:schemeClr>
                          </a:solidFill>
                          <a:latin typeface="Microsoft YaHei" panose="020B0503020204020204" pitchFamily="34" charset="-122"/>
                          <a:ea typeface="Microsoft YaHei" panose="020B0503020204020204" pitchFamily="34" charset="-122"/>
                        </a:rPr>
                        <a:t>最大尺寸</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accent4">
                        <a:lumMod val="60000"/>
                        <a:lumOff val="40000"/>
                      </a:schemeClr>
                    </a:solidFill>
                  </a:tcPr>
                </a:tc>
                <a:tc>
                  <a:txBody>
                    <a:bodyPr/>
                    <a:lstStyle/>
                    <a:p>
                      <a:pPr algn="ctr">
                        <a:lnSpc>
                          <a:spcPct val="150000"/>
                        </a:lnSpc>
                      </a:pPr>
                      <a:r>
                        <a:rPr lang="zh-MO" altLang="en-US" sz="1800" kern="1200" dirty="0">
                          <a:solidFill>
                            <a:schemeClr val="tx2"/>
                          </a:solidFill>
                          <a:effectLst/>
                          <a:latin typeface="Microsoft YaHei" panose="020B0503020204020204" pitchFamily="34" charset="-122"/>
                          <a:ea typeface="Microsoft YaHei" panose="020B0503020204020204" pitchFamily="34" charset="-122"/>
                          <a:cs typeface="+mn-cs"/>
                        </a:rPr>
                        <a:t>最多兩個機器人</a:t>
                      </a:r>
                      <a:r>
                        <a:rPr lang="en-US" altLang="zh-MO" sz="1800" kern="1200" dirty="0">
                          <a:solidFill>
                            <a:schemeClr val="tx2"/>
                          </a:solidFill>
                          <a:effectLst/>
                          <a:latin typeface="Microsoft YaHei" panose="020B0503020204020204" pitchFamily="34" charset="-122"/>
                          <a:ea typeface="Microsoft YaHei" panose="020B0503020204020204" pitchFamily="34" charset="-122"/>
                          <a:cs typeface="+mn-cs"/>
                        </a:rPr>
                        <a:t> , </a:t>
                      </a:r>
                      <a:r>
                        <a:rPr lang="zh-MO" altLang="en-US" sz="1800" kern="1200" dirty="0">
                          <a:solidFill>
                            <a:schemeClr val="tx2"/>
                          </a:solidFill>
                          <a:effectLst/>
                          <a:latin typeface="Microsoft YaHei" panose="020B0503020204020204" pitchFamily="34" charset="-122"/>
                          <a:ea typeface="Microsoft YaHei" panose="020B0503020204020204" pitchFamily="34" charset="-122"/>
                          <a:cs typeface="+mn-cs"/>
                        </a:rPr>
                        <a:t>直徑最大</a:t>
                      </a:r>
                      <a:r>
                        <a:rPr lang="en-US" altLang="zh-MO" sz="1800" kern="1200" dirty="0">
                          <a:solidFill>
                            <a:schemeClr val="tx2"/>
                          </a:solidFill>
                          <a:effectLst/>
                          <a:latin typeface="Microsoft YaHei" panose="020B0503020204020204" pitchFamily="34" charset="-122"/>
                          <a:ea typeface="Microsoft YaHei" panose="020B0503020204020204" pitchFamily="34" charset="-122"/>
                          <a:cs typeface="+mn-cs"/>
                        </a:rPr>
                        <a:t>22cm , </a:t>
                      </a:r>
                    </a:p>
                    <a:p>
                      <a:pPr algn="ctr">
                        <a:lnSpc>
                          <a:spcPct val="150000"/>
                        </a:lnSpc>
                      </a:pPr>
                      <a:r>
                        <a:rPr lang="zh-MO" altLang="en-US" sz="1800" kern="1200" dirty="0">
                          <a:solidFill>
                            <a:schemeClr val="tx2"/>
                          </a:solidFill>
                          <a:effectLst/>
                          <a:latin typeface="Microsoft YaHei" panose="020B0503020204020204" pitchFamily="34" charset="-122"/>
                          <a:ea typeface="Microsoft YaHei" panose="020B0503020204020204" pitchFamily="34" charset="-122"/>
                          <a:cs typeface="+mn-cs"/>
                        </a:rPr>
                        <a:t>高</a:t>
                      </a:r>
                      <a:r>
                        <a:rPr lang="en-US" altLang="zh-MO" sz="1800" kern="1200" dirty="0">
                          <a:solidFill>
                            <a:schemeClr val="tx2"/>
                          </a:solidFill>
                          <a:effectLst/>
                          <a:latin typeface="Microsoft YaHei" panose="020B0503020204020204" pitchFamily="34" charset="-122"/>
                          <a:ea typeface="Microsoft YaHei" panose="020B0503020204020204" pitchFamily="34" charset="-122"/>
                          <a:cs typeface="+mn-cs"/>
                        </a:rPr>
                        <a:t>22cm</a:t>
                      </a:r>
                      <a:r>
                        <a:rPr lang="zh-MO" altLang="en-US" sz="1800" kern="1200" dirty="0">
                          <a:solidFill>
                            <a:schemeClr val="tx2"/>
                          </a:solidFill>
                          <a:effectLst/>
                          <a:latin typeface="Microsoft YaHei" panose="020B0503020204020204" pitchFamily="34" charset="-122"/>
                          <a:ea typeface="Microsoft YaHei" panose="020B0503020204020204" pitchFamily="34" charset="-122"/>
                          <a:cs typeface="+mn-cs"/>
                        </a:rPr>
                        <a:t>，每個</a:t>
                      </a:r>
                      <a:r>
                        <a:rPr lang="en-US" altLang="zh-MO" sz="1800" kern="1200" dirty="0">
                          <a:solidFill>
                            <a:schemeClr val="tx2"/>
                          </a:solidFill>
                          <a:effectLst/>
                          <a:latin typeface="Microsoft YaHei" panose="020B0503020204020204" pitchFamily="34" charset="-122"/>
                          <a:ea typeface="Microsoft YaHei" panose="020B0503020204020204" pitchFamily="34" charset="-122"/>
                          <a:cs typeface="+mn-cs"/>
                        </a:rPr>
                        <a:t>&lt;= 1</a:t>
                      </a:r>
                      <a:r>
                        <a:rPr lang="zh-MO" altLang="en-US" sz="1800" kern="1200" dirty="0">
                          <a:solidFill>
                            <a:schemeClr val="tx2"/>
                          </a:solidFill>
                          <a:effectLst/>
                          <a:latin typeface="Microsoft YaHei" panose="020B0503020204020204" pitchFamily="34" charset="-122"/>
                          <a:ea typeface="Microsoft YaHei" panose="020B0503020204020204" pitchFamily="34" charset="-122"/>
                          <a:cs typeface="+mn-cs"/>
                        </a:rPr>
                        <a:t>公斤</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extLst>
                  <a:ext uri="{0D108BD9-81ED-4DB2-BD59-A6C34878D82A}">
                    <a16:rowId xmlns:a16="http://schemas.microsoft.com/office/drawing/2014/main" val="2341175115"/>
                  </a:ext>
                </a:extLst>
              </a:tr>
            </a:tbl>
          </a:graphicData>
        </a:graphic>
      </p:graphicFrame>
      <p:sp>
        <p:nvSpPr>
          <p:cNvPr id="11" name="文字方塊 10">
            <a:extLst>
              <a:ext uri="{FF2B5EF4-FFF2-40B4-BE49-F238E27FC236}">
                <a16:creationId xmlns:a16="http://schemas.microsoft.com/office/drawing/2014/main" id="{D727ABEE-FA4C-C642-8D2A-4546B9EA2648}"/>
              </a:ext>
            </a:extLst>
          </p:cNvPr>
          <p:cNvSpPr txBox="1"/>
          <p:nvPr/>
        </p:nvSpPr>
        <p:spPr>
          <a:xfrm>
            <a:off x="666602" y="2189540"/>
            <a:ext cx="1646605" cy="584775"/>
          </a:xfrm>
          <a:prstGeom prst="rect">
            <a:avLst/>
          </a:prstGeom>
          <a:noFill/>
        </p:spPr>
        <p:txBody>
          <a:bodyPr wrap="none" rtlCol="0">
            <a:spAutoFit/>
          </a:bodyPr>
          <a:lstStyle/>
          <a:p>
            <a:r>
              <a:rPr kumimoji="1" lang="zh-MO" altLang="en-US" sz="3200" spc="600" dirty="0">
                <a:solidFill>
                  <a:schemeClr val="accent2"/>
                </a:solidFill>
                <a:latin typeface="PingFang SC" panose="020B0400000000000000" pitchFamily="34" charset="-122"/>
                <a:ea typeface="PingFang SC" panose="020B0400000000000000" pitchFamily="34" charset="-122"/>
              </a:rPr>
              <a:t>足球賽</a:t>
            </a:r>
          </a:p>
        </p:txBody>
      </p:sp>
      <p:pic>
        <p:nvPicPr>
          <p:cNvPr id="7" name="圖片 6" descr="一張含有 綠色, 足球 的圖片&#10;&#10;自動產生的描述">
            <a:extLst>
              <a:ext uri="{FF2B5EF4-FFF2-40B4-BE49-F238E27FC236}">
                <a16:creationId xmlns:a16="http://schemas.microsoft.com/office/drawing/2014/main" id="{0E23A835-3188-E94E-808E-F1DBCB393CD2}"/>
              </a:ext>
            </a:extLst>
          </p:cNvPr>
          <p:cNvPicPr>
            <a:picLocks noChangeAspect="1"/>
          </p:cNvPicPr>
          <p:nvPr/>
        </p:nvPicPr>
        <p:blipFill>
          <a:blip r:embed="rId3"/>
          <a:stretch>
            <a:fillRect/>
          </a:stretch>
        </p:blipFill>
        <p:spPr>
          <a:xfrm>
            <a:off x="-179686" y="3688473"/>
            <a:ext cx="3339179" cy="2992096"/>
          </a:xfrm>
          <a:prstGeom prst="rect">
            <a:avLst/>
          </a:prstGeom>
        </p:spPr>
      </p:pic>
    </p:spTree>
    <p:extLst>
      <p:ext uri="{BB962C8B-B14F-4D97-AF65-F5344CB8AC3E}">
        <p14:creationId xmlns:p14="http://schemas.microsoft.com/office/powerpoint/2010/main" val="29821530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圖片 9">
            <a:extLst>
              <a:ext uri="{FF2B5EF4-FFF2-40B4-BE49-F238E27FC236}">
                <a16:creationId xmlns:a16="http://schemas.microsoft.com/office/drawing/2014/main" id="{E85F0333-F96F-DC4E-A28E-5B711C27663C}"/>
              </a:ext>
            </a:extLst>
          </p:cNvPr>
          <p:cNvPicPr>
            <a:picLocks noChangeAspect="1"/>
          </p:cNvPicPr>
          <p:nvPr/>
        </p:nvPicPr>
        <p:blipFill>
          <a:blip r:embed="rId2"/>
          <a:stretch>
            <a:fillRect/>
          </a:stretch>
        </p:blipFill>
        <p:spPr>
          <a:xfrm>
            <a:off x="0" y="0"/>
            <a:ext cx="12188952" cy="6858000"/>
          </a:xfrm>
          <a:prstGeom prst="rect">
            <a:avLst/>
          </a:prstGeom>
        </p:spPr>
      </p:pic>
      <p:graphicFrame>
        <p:nvGraphicFramePr>
          <p:cNvPr id="12" name="表格 6">
            <a:extLst>
              <a:ext uri="{FF2B5EF4-FFF2-40B4-BE49-F238E27FC236}">
                <a16:creationId xmlns:a16="http://schemas.microsoft.com/office/drawing/2014/main" id="{618CFD12-F7C0-5744-89A9-A097B14BDABE}"/>
              </a:ext>
            </a:extLst>
          </p:cNvPr>
          <p:cNvGraphicFramePr>
            <a:graphicFrameLocks noGrp="1"/>
          </p:cNvGraphicFramePr>
          <p:nvPr>
            <p:extLst>
              <p:ext uri="{D42A27DB-BD31-4B8C-83A1-F6EECF244321}">
                <p14:modId xmlns:p14="http://schemas.microsoft.com/office/powerpoint/2010/main" val="615559099"/>
              </p:ext>
            </p:extLst>
          </p:nvPr>
        </p:nvGraphicFramePr>
        <p:xfrm>
          <a:off x="1050656" y="7153633"/>
          <a:ext cx="10090685" cy="2144032"/>
        </p:xfrm>
        <a:graphic>
          <a:graphicData uri="http://schemas.openxmlformats.org/drawingml/2006/table">
            <a:tbl>
              <a:tblPr firstRow="1" bandRow="1">
                <a:tableStyleId>{5C22544A-7EE6-4342-B048-85BDC9FD1C3A}</a:tableStyleId>
              </a:tblPr>
              <a:tblGrid>
                <a:gridCol w="2018137">
                  <a:extLst>
                    <a:ext uri="{9D8B030D-6E8A-4147-A177-3AD203B41FA5}">
                      <a16:colId xmlns:a16="http://schemas.microsoft.com/office/drawing/2014/main" val="4228428517"/>
                    </a:ext>
                  </a:extLst>
                </a:gridCol>
                <a:gridCol w="2018137">
                  <a:extLst>
                    <a:ext uri="{9D8B030D-6E8A-4147-A177-3AD203B41FA5}">
                      <a16:colId xmlns:a16="http://schemas.microsoft.com/office/drawing/2014/main" val="337803921"/>
                    </a:ext>
                  </a:extLst>
                </a:gridCol>
                <a:gridCol w="2018137">
                  <a:extLst>
                    <a:ext uri="{9D8B030D-6E8A-4147-A177-3AD203B41FA5}">
                      <a16:colId xmlns:a16="http://schemas.microsoft.com/office/drawing/2014/main" val="3406526557"/>
                    </a:ext>
                  </a:extLst>
                </a:gridCol>
                <a:gridCol w="2018137">
                  <a:extLst>
                    <a:ext uri="{9D8B030D-6E8A-4147-A177-3AD203B41FA5}">
                      <a16:colId xmlns:a16="http://schemas.microsoft.com/office/drawing/2014/main" val="2700952343"/>
                    </a:ext>
                  </a:extLst>
                </a:gridCol>
                <a:gridCol w="2018137">
                  <a:extLst>
                    <a:ext uri="{9D8B030D-6E8A-4147-A177-3AD203B41FA5}">
                      <a16:colId xmlns:a16="http://schemas.microsoft.com/office/drawing/2014/main" val="3302399718"/>
                    </a:ext>
                  </a:extLst>
                </a:gridCol>
              </a:tblGrid>
              <a:tr h="361583">
                <a:tc>
                  <a:txBody>
                    <a:bodyPr/>
                    <a:lstStyle/>
                    <a:p>
                      <a:pPr algn="ctr"/>
                      <a:r>
                        <a:rPr lang="zh-MO" altLang="en-US" sz="2400" b="0" i="0" dirty="0">
                          <a:solidFill>
                            <a:schemeClr val="tx1">
                              <a:lumMod val="85000"/>
                              <a:lumOff val="15000"/>
                            </a:schemeClr>
                          </a:solidFill>
                          <a:latin typeface="Hiragino Sans GB W3" panose="020B0300000000000000" pitchFamily="34" charset="-128"/>
                          <a:ea typeface="Hiragino Sans GB W3" panose="020B0300000000000000" pitchFamily="34" charset="-128"/>
                        </a:rPr>
                        <a:t>年齡</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accent4">
                        <a:lumMod val="60000"/>
                        <a:lumOff val="40000"/>
                      </a:schemeClr>
                    </a:solidFill>
                  </a:tcPr>
                </a:tc>
                <a:tc>
                  <a:txBody>
                    <a:bodyPr/>
                    <a:lstStyle/>
                    <a:p>
                      <a:pPr algn="ctr"/>
                      <a:r>
                        <a:rPr lang="zh-MO" altLang="en-US" sz="2400" b="0" i="0" dirty="0">
                          <a:solidFill>
                            <a:schemeClr val="tx1">
                              <a:lumMod val="85000"/>
                              <a:lumOff val="15000"/>
                            </a:schemeClr>
                          </a:solidFill>
                          <a:latin typeface="Hiragino Sans GB W3" panose="020B0300000000000000" pitchFamily="34" charset="-128"/>
                          <a:ea typeface="Hiragino Sans GB W3" panose="020B0300000000000000" pitchFamily="34" charset="-128"/>
                        </a:rPr>
                        <a:t>隊伍人數</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accent4">
                        <a:lumMod val="60000"/>
                        <a:lumOff val="40000"/>
                      </a:schemeClr>
                    </a:solidFill>
                  </a:tcPr>
                </a:tc>
                <a:tc>
                  <a:txBody>
                    <a:bodyPr/>
                    <a:lstStyle/>
                    <a:p>
                      <a:pPr algn="ctr"/>
                      <a:r>
                        <a:rPr lang="zh-MO" altLang="en-US" sz="2400" b="0" i="0" dirty="0">
                          <a:solidFill>
                            <a:schemeClr val="tx1">
                              <a:lumMod val="85000"/>
                              <a:lumOff val="15000"/>
                            </a:schemeClr>
                          </a:solidFill>
                          <a:latin typeface="Hiragino Sans GB W3" panose="020B0300000000000000" pitchFamily="34" charset="-128"/>
                          <a:ea typeface="Hiragino Sans GB W3" panose="020B0300000000000000" pitchFamily="34" charset="-128"/>
                        </a:rPr>
                        <a:t>比賽器材</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accent4">
                        <a:lumMod val="60000"/>
                        <a:lumOff val="40000"/>
                      </a:schemeClr>
                    </a:solidFill>
                  </a:tcPr>
                </a:tc>
                <a:tc>
                  <a:txBody>
                    <a:bodyPr/>
                    <a:lstStyle/>
                    <a:p>
                      <a:pPr algn="ctr"/>
                      <a:r>
                        <a:rPr lang="zh-MO" altLang="en-US" sz="2400" b="0" i="0" dirty="0">
                          <a:solidFill>
                            <a:schemeClr val="tx1">
                              <a:lumMod val="85000"/>
                              <a:lumOff val="15000"/>
                            </a:schemeClr>
                          </a:solidFill>
                          <a:latin typeface="Hiragino Sans GB W3" panose="020B0300000000000000" pitchFamily="34" charset="-128"/>
                          <a:ea typeface="Hiragino Sans GB W3" panose="020B0300000000000000" pitchFamily="34" charset="-128"/>
                        </a:rPr>
                        <a:t>軟件</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accent4">
                        <a:lumMod val="60000"/>
                        <a:lumOff val="40000"/>
                      </a:schemeClr>
                    </a:solidFill>
                  </a:tcPr>
                </a:tc>
                <a:tc>
                  <a:txBody>
                    <a:bodyPr/>
                    <a:lstStyle/>
                    <a:p>
                      <a:pPr algn="ctr"/>
                      <a:r>
                        <a:rPr lang="zh-MO" altLang="en-US" sz="2400" b="0" i="0" dirty="0">
                          <a:solidFill>
                            <a:schemeClr val="tx1">
                              <a:lumMod val="85000"/>
                              <a:lumOff val="15000"/>
                            </a:schemeClr>
                          </a:solidFill>
                          <a:latin typeface="Hiragino Sans GB W3" panose="020B0300000000000000" pitchFamily="34" charset="-128"/>
                          <a:ea typeface="Hiragino Sans GB W3" panose="020B0300000000000000" pitchFamily="34" charset="-128"/>
                        </a:rPr>
                        <a:t>最大尺寸</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accent4">
                        <a:lumMod val="60000"/>
                        <a:lumOff val="40000"/>
                      </a:schemeClr>
                    </a:solidFill>
                  </a:tcPr>
                </a:tc>
                <a:extLst>
                  <a:ext uri="{0D108BD9-81ED-4DB2-BD59-A6C34878D82A}">
                    <a16:rowId xmlns:a16="http://schemas.microsoft.com/office/drawing/2014/main" val="1941254527"/>
                  </a:ext>
                </a:extLst>
              </a:tr>
              <a:tr h="1686832">
                <a:tc>
                  <a:txBody>
                    <a:bodyPr/>
                    <a:lstStyle/>
                    <a:p>
                      <a:pPr algn="ctr"/>
                      <a:r>
                        <a:rPr lang="en-US" altLang="zh-MO" sz="2500" b="0" i="0" kern="1200" dirty="0">
                          <a:solidFill>
                            <a:schemeClr val="dk1"/>
                          </a:solidFill>
                          <a:effectLst/>
                          <a:latin typeface="PingFang SC" panose="020B0400000000000000" pitchFamily="34" charset="-122"/>
                          <a:ea typeface="PingFang SC" panose="020B0400000000000000" pitchFamily="34" charset="-122"/>
                          <a:cs typeface="+mn-cs"/>
                        </a:rPr>
                        <a:t>14-19</a:t>
                      </a:r>
                    </a:p>
                    <a:p>
                      <a:pPr algn="ctr"/>
                      <a:endParaRPr lang="zh-MO" altLang="en-US" sz="2500" b="0" i="0" dirty="0">
                        <a:latin typeface="Hiragino Sans GB W3" panose="020B0300000000000000" pitchFamily="34" charset="-128"/>
                        <a:ea typeface="Hiragino Sans GB W3" panose="020B0300000000000000" pitchFamily="34" charset="-128"/>
                      </a:endParaRP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MO" sz="2500" b="0" i="0" kern="1200" dirty="0">
                          <a:solidFill>
                            <a:schemeClr val="dk1"/>
                          </a:solidFill>
                          <a:effectLst/>
                          <a:latin typeface="PingFang SC" panose="020B0400000000000000" pitchFamily="34" charset="-122"/>
                          <a:ea typeface="PingFang SC" panose="020B0400000000000000" pitchFamily="34" charset="-122"/>
                          <a:cs typeface="+mn-cs"/>
                        </a:rPr>
                        <a:t>2-3</a:t>
                      </a:r>
                      <a:r>
                        <a:rPr lang="zh-MO" altLang="en-US" sz="2500" b="0" i="0" kern="1200" dirty="0">
                          <a:solidFill>
                            <a:schemeClr val="dk1"/>
                          </a:solidFill>
                          <a:effectLst/>
                          <a:latin typeface="PingFang SC" panose="020B0400000000000000" pitchFamily="34" charset="-122"/>
                          <a:ea typeface="PingFang SC" panose="020B0400000000000000" pitchFamily="34" charset="-122"/>
                          <a:cs typeface="+mn-cs"/>
                        </a:rPr>
                        <a:t>人</a:t>
                      </a:r>
                      <a:r>
                        <a:rPr lang="en-US" altLang="zh-MO" sz="2500" b="0" i="0" kern="1200" dirty="0">
                          <a:solidFill>
                            <a:schemeClr val="dk1"/>
                          </a:solidFill>
                          <a:effectLst/>
                          <a:latin typeface="PingFang SC" panose="020B0400000000000000" pitchFamily="34" charset="-122"/>
                          <a:ea typeface="PingFang SC" panose="020B0400000000000000" pitchFamily="34" charset="-122"/>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lang="zh-MO" altLang="en-US" sz="2500" b="0" i="0" kern="1200" dirty="0">
                          <a:solidFill>
                            <a:schemeClr val="dk1"/>
                          </a:solidFill>
                          <a:effectLst/>
                          <a:latin typeface="PingFang SC" panose="020B0400000000000000" pitchFamily="34" charset="-122"/>
                          <a:ea typeface="PingFang SC" panose="020B0400000000000000" pitchFamily="34" charset="-122"/>
                          <a:cs typeface="+mn-cs"/>
                        </a:rPr>
                        <a:t>教練</a:t>
                      </a:r>
                    </a:p>
                    <a:p>
                      <a:pPr algn="ctr"/>
                      <a:endParaRPr lang="zh-MO" altLang="en-US" sz="2500" b="0" i="0" dirty="0">
                        <a:latin typeface="PingFang SC" panose="020B0400000000000000" pitchFamily="34" charset="-122"/>
                        <a:ea typeface="PingFang SC" panose="020B0400000000000000" pitchFamily="34" charset="-122"/>
                      </a:endParaRP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tc>
                  <a:txBody>
                    <a:bodyPr/>
                    <a:lstStyle/>
                    <a:p>
                      <a:pPr algn="ctr"/>
                      <a:r>
                        <a:rPr lang="zh-MO" altLang="en-US" sz="2500" kern="1200" dirty="0">
                          <a:solidFill>
                            <a:schemeClr val="dk1"/>
                          </a:solidFill>
                          <a:effectLst/>
                          <a:latin typeface="PingFang SC" panose="020B0400000000000000" pitchFamily="34" charset="-122"/>
                          <a:ea typeface="PingFang SC" panose="020B0400000000000000" pitchFamily="34" charset="-122"/>
                          <a:cs typeface="+mn-cs"/>
                        </a:rPr>
                        <a:t>不限</a:t>
                      </a:r>
                    </a:p>
                    <a:p>
                      <a:pPr algn="ctr"/>
                      <a:endParaRPr lang="zh-MO" altLang="en-US" sz="2500" b="0" i="0" dirty="0">
                        <a:latin typeface="PingFang SC" panose="020B0400000000000000" pitchFamily="34" charset="-122"/>
                        <a:ea typeface="PingFang SC" panose="020B0400000000000000" pitchFamily="34" charset="-122"/>
                      </a:endParaRP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MO" altLang="en-US" sz="2500" b="0" i="0" kern="1200" dirty="0">
                          <a:solidFill>
                            <a:schemeClr val="dk1"/>
                          </a:solidFill>
                          <a:effectLst/>
                          <a:latin typeface="PingFang SC" panose="020B0400000000000000" pitchFamily="34" charset="-122"/>
                          <a:ea typeface="PingFang SC" panose="020B0400000000000000" pitchFamily="34" charset="-122"/>
                          <a:cs typeface="+mn-cs"/>
                        </a:rPr>
                        <a:t>不限</a:t>
                      </a:r>
                    </a:p>
                    <a:p>
                      <a:pPr algn="ctr"/>
                      <a:endParaRPr lang="zh-MO" altLang="en-US" sz="2500" b="0" i="0" dirty="0">
                        <a:latin typeface="PingFang SC" panose="020B0400000000000000" pitchFamily="34" charset="-122"/>
                        <a:ea typeface="PingFang SC" panose="020B0400000000000000" pitchFamily="34" charset="-122"/>
                      </a:endParaRP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tc>
                  <a:txBody>
                    <a:bodyPr/>
                    <a:lstStyle/>
                    <a:p>
                      <a:pPr algn="ctr"/>
                      <a:r>
                        <a:rPr lang="en-US" altLang="zh-MO" sz="2500" kern="1200" dirty="0">
                          <a:solidFill>
                            <a:schemeClr val="dk1"/>
                          </a:solidFill>
                          <a:effectLst/>
                          <a:latin typeface="PingFang SC" panose="020B0400000000000000" pitchFamily="34" charset="-122"/>
                          <a:ea typeface="PingFang SC" panose="020B0400000000000000" pitchFamily="34" charset="-122"/>
                          <a:cs typeface="+mn-cs"/>
                        </a:rPr>
                        <a:t>30 x 200 x 30(cm)</a:t>
                      </a:r>
                      <a:endParaRPr lang="zh-MO" altLang="en-US" sz="2500" kern="1200" dirty="0">
                        <a:solidFill>
                          <a:schemeClr val="dk1"/>
                        </a:solidFill>
                        <a:effectLst/>
                        <a:latin typeface="PingFang SC" panose="020B0400000000000000" pitchFamily="34" charset="-122"/>
                        <a:ea typeface="PingFang SC" panose="020B0400000000000000" pitchFamily="34" charset="-122"/>
                        <a:cs typeface="+mn-cs"/>
                      </a:endParaRPr>
                    </a:p>
                    <a:p>
                      <a:pPr algn="ctr"/>
                      <a:endParaRPr lang="zh-MO" altLang="en-US" sz="2500" b="0" i="0" dirty="0">
                        <a:latin typeface="PingFang SC" panose="020B0400000000000000" pitchFamily="34" charset="-122"/>
                        <a:ea typeface="PingFang SC" panose="020B0400000000000000" pitchFamily="34" charset="-122"/>
                      </a:endParaRP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extLst>
                  <a:ext uri="{0D108BD9-81ED-4DB2-BD59-A6C34878D82A}">
                    <a16:rowId xmlns:a16="http://schemas.microsoft.com/office/drawing/2014/main" val="4180835732"/>
                  </a:ext>
                </a:extLst>
              </a:tr>
            </a:tbl>
          </a:graphicData>
        </a:graphic>
      </p:graphicFrame>
      <p:graphicFrame>
        <p:nvGraphicFramePr>
          <p:cNvPr id="9" name="表格 5">
            <a:extLst>
              <a:ext uri="{FF2B5EF4-FFF2-40B4-BE49-F238E27FC236}">
                <a16:creationId xmlns:a16="http://schemas.microsoft.com/office/drawing/2014/main" id="{64092B4D-5CF7-554A-AB72-05BB7074AF56}"/>
              </a:ext>
            </a:extLst>
          </p:cNvPr>
          <p:cNvGraphicFramePr>
            <a:graphicFrameLocks noGrp="1"/>
          </p:cNvGraphicFramePr>
          <p:nvPr>
            <p:extLst>
              <p:ext uri="{D42A27DB-BD31-4B8C-83A1-F6EECF244321}">
                <p14:modId xmlns:p14="http://schemas.microsoft.com/office/powerpoint/2010/main" val="3928134194"/>
              </p:ext>
            </p:extLst>
          </p:nvPr>
        </p:nvGraphicFramePr>
        <p:xfrm>
          <a:off x="3766127" y="2297330"/>
          <a:ext cx="6682510" cy="2665228"/>
        </p:xfrm>
        <a:graphic>
          <a:graphicData uri="http://schemas.openxmlformats.org/drawingml/2006/table">
            <a:tbl>
              <a:tblPr firstRow="1" bandRow="1">
                <a:tableStyleId>{5C22544A-7EE6-4342-B048-85BDC9FD1C3A}</a:tableStyleId>
              </a:tblPr>
              <a:tblGrid>
                <a:gridCol w="1621268">
                  <a:extLst>
                    <a:ext uri="{9D8B030D-6E8A-4147-A177-3AD203B41FA5}">
                      <a16:colId xmlns:a16="http://schemas.microsoft.com/office/drawing/2014/main" val="1510556267"/>
                    </a:ext>
                  </a:extLst>
                </a:gridCol>
                <a:gridCol w="5061242">
                  <a:extLst>
                    <a:ext uri="{9D8B030D-6E8A-4147-A177-3AD203B41FA5}">
                      <a16:colId xmlns:a16="http://schemas.microsoft.com/office/drawing/2014/main" val="2630290612"/>
                    </a:ext>
                  </a:extLst>
                </a:gridCol>
              </a:tblGrid>
              <a:tr h="52718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MO" altLang="en-US" sz="1800" b="0" i="0" dirty="0">
                          <a:solidFill>
                            <a:schemeClr val="tx1">
                              <a:lumMod val="85000"/>
                              <a:lumOff val="15000"/>
                            </a:schemeClr>
                          </a:solidFill>
                          <a:latin typeface="Microsoft YaHei" panose="020B0503020204020204" pitchFamily="34" charset="-122"/>
                          <a:ea typeface="Microsoft YaHei" panose="020B0503020204020204" pitchFamily="34" charset="-122"/>
                        </a:rPr>
                        <a:t>年齡</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accent4">
                        <a:lumMod val="60000"/>
                        <a:lumOff val="40000"/>
                      </a:schemeClr>
                    </a:solidFill>
                  </a:tcPr>
                </a:tc>
                <a:tc>
                  <a:txBody>
                    <a:bodyPr/>
                    <a:lstStyle/>
                    <a:p>
                      <a:pPr algn="ctr"/>
                      <a:r>
                        <a:rPr lang="en-US" altLang="zh-MO" sz="1800" b="0" i="0" kern="1200" dirty="0">
                          <a:solidFill>
                            <a:schemeClr val="tx2"/>
                          </a:solidFill>
                          <a:effectLst/>
                          <a:latin typeface="Microsoft YaHei" panose="020B0503020204020204" pitchFamily="34" charset="-122"/>
                          <a:ea typeface="Microsoft YaHei" panose="020B0503020204020204" pitchFamily="34" charset="-122"/>
                          <a:cs typeface="+mn-cs"/>
                        </a:rPr>
                        <a:t>14-19</a:t>
                      </a:r>
                      <a:r>
                        <a:rPr lang="zh-MO" altLang="en-US" sz="1800" b="0" i="0" kern="1200" dirty="0">
                          <a:solidFill>
                            <a:schemeClr val="tx2"/>
                          </a:solidFill>
                          <a:effectLst/>
                          <a:latin typeface="Microsoft YaHei" panose="020B0503020204020204" pitchFamily="34" charset="-122"/>
                          <a:ea typeface="Microsoft YaHei" panose="020B0503020204020204" pitchFamily="34" charset="-122"/>
                          <a:cs typeface="+mn-cs"/>
                        </a:rPr>
                        <a:t>歲 </a:t>
                      </a:r>
                      <a:r>
                        <a:rPr lang="zh-MO" altLang="en-US" sz="1600" b="0" i="0" kern="1200" dirty="0">
                          <a:solidFill>
                            <a:schemeClr val="tx2"/>
                          </a:solidFill>
                          <a:effectLst/>
                          <a:latin typeface="Microsoft YaHei" panose="020B0503020204020204" pitchFamily="34" charset="-122"/>
                          <a:ea typeface="Microsoft YaHei" panose="020B0503020204020204" pitchFamily="34" charset="-122"/>
                          <a:cs typeface="+mn-cs"/>
                        </a:rPr>
                        <a:t>（</a:t>
                      </a:r>
                      <a:r>
                        <a:rPr lang="en-US" altLang="zh-MO" sz="1600" b="0" i="0" kern="1200" dirty="0">
                          <a:solidFill>
                            <a:schemeClr val="tx2"/>
                          </a:solidFill>
                          <a:effectLst/>
                          <a:latin typeface="Microsoft YaHei" panose="020B0503020204020204" pitchFamily="34" charset="-122"/>
                          <a:ea typeface="Microsoft YaHei" panose="020B0503020204020204" pitchFamily="34" charset="-122"/>
                          <a:cs typeface="+mn-cs"/>
                        </a:rPr>
                        <a:t>2002.1.1</a:t>
                      </a:r>
                      <a:r>
                        <a:rPr lang="zh-MO" altLang="en-US" sz="1600" b="0" i="0" kern="1200" dirty="0">
                          <a:solidFill>
                            <a:schemeClr val="tx2"/>
                          </a:solidFill>
                          <a:effectLst/>
                          <a:latin typeface="Microsoft YaHei" panose="020B0503020204020204" pitchFamily="34" charset="-122"/>
                          <a:ea typeface="Microsoft YaHei" panose="020B0503020204020204" pitchFamily="34" charset="-122"/>
                          <a:cs typeface="+mn-cs"/>
                        </a:rPr>
                        <a:t> </a:t>
                      </a:r>
                      <a:r>
                        <a:rPr lang="en-US" altLang="zh-MO" sz="1600" b="0" i="0" kern="1200" dirty="0">
                          <a:solidFill>
                            <a:schemeClr val="tx2"/>
                          </a:solidFill>
                          <a:effectLst/>
                          <a:latin typeface="Microsoft YaHei" panose="020B0503020204020204" pitchFamily="34" charset="-122"/>
                          <a:ea typeface="Microsoft YaHei" panose="020B0503020204020204" pitchFamily="34" charset="-122"/>
                          <a:cs typeface="+mn-cs"/>
                        </a:rPr>
                        <a:t>-</a:t>
                      </a:r>
                      <a:r>
                        <a:rPr lang="zh-MO" altLang="en-US" sz="1600" b="0" i="0" kern="1200" dirty="0">
                          <a:solidFill>
                            <a:schemeClr val="tx2"/>
                          </a:solidFill>
                          <a:effectLst/>
                          <a:latin typeface="Microsoft YaHei" panose="020B0503020204020204" pitchFamily="34" charset="-122"/>
                          <a:ea typeface="Microsoft YaHei" panose="020B0503020204020204" pitchFamily="34" charset="-122"/>
                          <a:cs typeface="+mn-cs"/>
                        </a:rPr>
                        <a:t> </a:t>
                      </a:r>
                      <a:r>
                        <a:rPr lang="en-US" altLang="zh-MO" sz="1600" b="0" i="0" kern="1200" dirty="0">
                          <a:solidFill>
                            <a:schemeClr val="tx2"/>
                          </a:solidFill>
                          <a:effectLst/>
                          <a:latin typeface="Microsoft YaHei" panose="020B0503020204020204" pitchFamily="34" charset="-122"/>
                          <a:ea typeface="Microsoft YaHei" panose="020B0503020204020204" pitchFamily="34" charset="-122"/>
                          <a:cs typeface="+mn-cs"/>
                        </a:rPr>
                        <a:t>2007.12.31</a:t>
                      </a:r>
                      <a:r>
                        <a:rPr lang="zh-MO" altLang="en-US" sz="1600" b="0" i="0" kern="1200" dirty="0">
                          <a:solidFill>
                            <a:schemeClr val="tx2"/>
                          </a:solidFill>
                          <a:effectLst/>
                          <a:latin typeface="Microsoft YaHei" panose="020B0503020204020204" pitchFamily="34" charset="-122"/>
                          <a:ea typeface="Microsoft YaHei" panose="020B0503020204020204" pitchFamily="34" charset="-122"/>
                          <a:cs typeface="+mn-cs"/>
                        </a:rPr>
                        <a:t>）</a:t>
                      </a:r>
                      <a:endParaRPr lang="en-US" altLang="zh-MO" sz="1800" b="0" i="0" kern="1200" dirty="0">
                        <a:solidFill>
                          <a:schemeClr val="tx2"/>
                        </a:solidFill>
                        <a:effectLst/>
                        <a:latin typeface="Microsoft YaHei" panose="020B0503020204020204" pitchFamily="34" charset="-122"/>
                        <a:ea typeface="Microsoft YaHei" panose="020B0503020204020204" pitchFamily="34" charset="-122"/>
                        <a:cs typeface="+mn-cs"/>
                      </a:endParaRP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extLst>
                  <a:ext uri="{0D108BD9-81ED-4DB2-BD59-A6C34878D82A}">
                    <a16:rowId xmlns:a16="http://schemas.microsoft.com/office/drawing/2014/main" val="2650634658"/>
                  </a:ext>
                </a:extLst>
              </a:tr>
              <a:tr h="53451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MO" altLang="en-US" sz="1800" b="0" i="0" dirty="0">
                          <a:solidFill>
                            <a:schemeClr val="tx1">
                              <a:lumMod val="85000"/>
                              <a:lumOff val="15000"/>
                            </a:schemeClr>
                          </a:solidFill>
                          <a:latin typeface="Microsoft YaHei" panose="020B0503020204020204" pitchFamily="34" charset="-122"/>
                          <a:ea typeface="Microsoft YaHei" panose="020B0503020204020204" pitchFamily="34" charset="-122"/>
                        </a:rPr>
                        <a:t>隊伍人數</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accent4">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MO" sz="1800" b="0" i="0" kern="1200" dirty="0">
                          <a:solidFill>
                            <a:schemeClr val="tx2"/>
                          </a:solidFill>
                          <a:effectLst/>
                          <a:latin typeface="Microsoft YaHei" panose="020B0503020204020204" pitchFamily="34" charset="-122"/>
                          <a:ea typeface="Microsoft YaHei" panose="020B0503020204020204" pitchFamily="34" charset="-122"/>
                          <a:cs typeface="+mn-cs"/>
                        </a:rPr>
                        <a:t>2-3</a:t>
                      </a:r>
                      <a:r>
                        <a:rPr lang="zh-MO" altLang="en-US" sz="1800" b="0" i="0" kern="1200" dirty="0">
                          <a:solidFill>
                            <a:schemeClr val="tx2"/>
                          </a:solidFill>
                          <a:effectLst/>
                          <a:latin typeface="Microsoft YaHei" panose="020B0503020204020204" pitchFamily="34" charset="-122"/>
                          <a:ea typeface="Microsoft YaHei" panose="020B0503020204020204" pitchFamily="34" charset="-122"/>
                          <a:cs typeface="+mn-cs"/>
                        </a:rPr>
                        <a:t>人</a:t>
                      </a:r>
                      <a:r>
                        <a:rPr lang="en-US" altLang="zh-MO" sz="1800" b="0" i="0" kern="1200" dirty="0">
                          <a:solidFill>
                            <a:schemeClr val="tx2"/>
                          </a:solidFill>
                          <a:effectLst/>
                          <a:latin typeface="Microsoft YaHei" panose="020B0503020204020204" pitchFamily="34" charset="-122"/>
                          <a:ea typeface="Microsoft YaHei" panose="020B0503020204020204" pitchFamily="34" charset="-122"/>
                          <a:cs typeface="+mn-cs"/>
                        </a:rPr>
                        <a:t>+</a:t>
                      </a:r>
                      <a:r>
                        <a:rPr lang="zh-MO" altLang="en-US" sz="1800" b="0" i="0" kern="1200" dirty="0">
                          <a:solidFill>
                            <a:schemeClr val="tx2"/>
                          </a:solidFill>
                          <a:effectLst/>
                          <a:latin typeface="Microsoft YaHei" panose="020B0503020204020204" pitchFamily="34" charset="-122"/>
                          <a:ea typeface="Microsoft YaHei" panose="020B0503020204020204" pitchFamily="34" charset="-122"/>
                          <a:cs typeface="+mn-cs"/>
                        </a:rPr>
                        <a:t>教練</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extLst>
                  <a:ext uri="{0D108BD9-81ED-4DB2-BD59-A6C34878D82A}">
                    <a16:rowId xmlns:a16="http://schemas.microsoft.com/office/drawing/2014/main" val="1200164980"/>
                  </a:ext>
                </a:extLst>
              </a:tr>
              <a:tr h="53451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MO" altLang="en-US" sz="1800" b="0" i="0" dirty="0">
                          <a:solidFill>
                            <a:schemeClr val="tx1">
                              <a:lumMod val="85000"/>
                              <a:lumOff val="15000"/>
                            </a:schemeClr>
                          </a:solidFill>
                          <a:latin typeface="Microsoft YaHei" panose="020B0503020204020204" pitchFamily="34" charset="-122"/>
                          <a:ea typeface="Microsoft YaHei" panose="020B0503020204020204" pitchFamily="34" charset="-122"/>
                        </a:rPr>
                        <a:t>比賽器材</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accent4">
                        <a:lumMod val="60000"/>
                        <a:lumOff val="40000"/>
                      </a:schemeClr>
                    </a:solidFill>
                  </a:tcPr>
                </a:tc>
                <a:tc>
                  <a:txBody>
                    <a:bodyPr/>
                    <a:lstStyle/>
                    <a:p>
                      <a:pPr algn="ctr"/>
                      <a:r>
                        <a:rPr lang="zh-MO" altLang="en-US" sz="1800" kern="1200" dirty="0">
                          <a:solidFill>
                            <a:schemeClr val="tx2"/>
                          </a:solidFill>
                          <a:effectLst/>
                          <a:latin typeface="Microsoft YaHei" panose="020B0503020204020204" pitchFamily="34" charset="-122"/>
                          <a:ea typeface="Microsoft YaHei" panose="020B0503020204020204" pitchFamily="34" charset="-122"/>
                          <a:cs typeface="+mn-cs"/>
                        </a:rPr>
                        <a:t>不限</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extLst>
                  <a:ext uri="{0D108BD9-81ED-4DB2-BD59-A6C34878D82A}">
                    <a16:rowId xmlns:a16="http://schemas.microsoft.com/office/drawing/2014/main" val="2446648620"/>
                  </a:ext>
                </a:extLst>
              </a:tr>
              <a:tr h="53451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MO" altLang="en-US" sz="1800" b="0" i="0" dirty="0">
                          <a:solidFill>
                            <a:schemeClr val="tx1">
                              <a:lumMod val="85000"/>
                              <a:lumOff val="15000"/>
                            </a:schemeClr>
                          </a:solidFill>
                          <a:latin typeface="Microsoft YaHei" panose="020B0503020204020204" pitchFamily="34" charset="-122"/>
                          <a:ea typeface="Microsoft YaHei" panose="020B0503020204020204" pitchFamily="34" charset="-122"/>
                        </a:rPr>
                        <a:t>軟件</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accent4">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MO" altLang="en-US" sz="1800" b="0" i="0" kern="1200" dirty="0">
                          <a:solidFill>
                            <a:schemeClr val="tx2"/>
                          </a:solidFill>
                          <a:effectLst/>
                          <a:latin typeface="Microsoft YaHei" panose="020B0503020204020204" pitchFamily="34" charset="-122"/>
                          <a:ea typeface="Microsoft YaHei" panose="020B0503020204020204" pitchFamily="34" charset="-122"/>
                          <a:cs typeface="+mn-cs"/>
                        </a:rPr>
                        <a:t>不限</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extLst>
                  <a:ext uri="{0D108BD9-81ED-4DB2-BD59-A6C34878D82A}">
                    <a16:rowId xmlns:a16="http://schemas.microsoft.com/office/drawing/2014/main" val="3095517647"/>
                  </a:ext>
                </a:extLst>
              </a:tr>
              <a:tr h="53451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MO" altLang="en-US" sz="1800" b="0" i="0" dirty="0">
                          <a:solidFill>
                            <a:schemeClr val="tx1">
                              <a:lumMod val="85000"/>
                              <a:lumOff val="15000"/>
                            </a:schemeClr>
                          </a:solidFill>
                          <a:latin typeface="Microsoft YaHei" panose="020B0503020204020204" pitchFamily="34" charset="-122"/>
                          <a:ea typeface="Microsoft YaHei" panose="020B0503020204020204" pitchFamily="34" charset="-122"/>
                        </a:rPr>
                        <a:t>最大尺寸</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accent4">
                        <a:lumMod val="60000"/>
                        <a:lumOff val="40000"/>
                      </a:schemeClr>
                    </a:solidFill>
                  </a:tcPr>
                </a:tc>
                <a:tc>
                  <a:txBody>
                    <a:bodyPr/>
                    <a:lstStyle/>
                    <a:p>
                      <a:pPr algn="ctr"/>
                      <a:r>
                        <a:rPr lang="en-US" altLang="zh-MO" sz="1800" kern="1200" dirty="0">
                          <a:solidFill>
                            <a:schemeClr val="tx2"/>
                          </a:solidFill>
                          <a:effectLst/>
                          <a:latin typeface="Microsoft YaHei" panose="020B0503020204020204" pitchFamily="34" charset="-122"/>
                          <a:ea typeface="Microsoft YaHei" panose="020B0503020204020204" pitchFamily="34" charset="-122"/>
                          <a:cs typeface="+mn-cs"/>
                        </a:rPr>
                        <a:t>30 x 200 x 30(cm)</a:t>
                      </a:r>
                      <a:endParaRPr lang="zh-MO" altLang="en-US" sz="1800" kern="1200" dirty="0">
                        <a:solidFill>
                          <a:schemeClr val="tx2"/>
                        </a:solidFill>
                        <a:effectLst/>
                        <a:latin typeface="Microsoft YaHei" panose="020B0503020204020204" pitchFamily="34" charset="-122"/>
                        <a:ea typeface="Microsoft YaHei" panose="020B0503020204020204" pitchFamily="34" charset="-122"/>
                        <a:cs typeface="+mn-cs"/>
                      </a:endParaRP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extLst>
                  <a:ext uri="{0D108BD9-81ED-4DB2-BD59-A6C34878D82A}">
                    <a16:rowId xmlns:a16="http://schemas.microsoft.com/office/drawing/2014/main" val="2341175115"/>
                  </a:ext>
                </a:extLst>
              </a:tr>
            </a:tbl>
          </a:graphicData>
        </a:graphic>
      </p:graphicFrame>
      <p:sp>
        <p:nvSpPr>
          <p:cNvPr id="14" name="文字方塊 13">
            <a:extLst>
              <a:ext uri="{FF2B5EF4-FFF2-40B4-BE49-F238E27FC236}">
                <a16:creationId xmlns:a16="http://schemas.microsoft.com/office/drawing/2014/main" id="{CADEE5D0-326E-F246-A698-30805B129C72}"/>
              </a:ext>
            </a:extLst>
          </p:cNvPr>
          <p:cNvSpPr txBox="1"/>
          <p:nvPr/>
        </p:nvSpPr>
        <p:spPr>
          <a:xfrm>
            <a:off x="666602" y="2189540"/>
            <a:ext cx="2133918" cy="584775"/>
          </a:xfrm>
          <a:prstGeom prst="rect">
            <a:avLst/>
          </a:prstGeom>
          <a:noFill/>
        </p:spPr>
        <p:txBody>
          <a:bodyPr wrap="none" rtlCol="0">
            <a:spAutoFit/>
          </a:bodyPr>
          <a:lstStyle/>
          <a:p>
            <a:r>
              <a:rPr kumimoji="1" lang="zh-MO" altLang="en-US" sz="3200" spc="600" dirty="0">
                <a:solidFill>
                  <a:schemeClr val="accent2"/>
                </a:solidFill>
                <a:latin typeface="Microsoft YaHei" panose="020B0503020204020204" pitchFamily="34" charset="-122"/>
                <a:ea typeface="Microsoft YaHei" panose="020B0503020204020204" pitchFamily="34" charset="-122"/>
              </a:rPr>
              <a:t>未來工程</a:t>
            </a:r>
          </a:p>
        </p:txBody>
      </p:sp>
      <p:pic>
        <p:nvPicPr>
          <p:cNvPr id="15" name="圖片 14">
            <a:extLst>
              <a:ext uri="{FF2B5EF4-FFF2-40B4-BE49-F238E27FC236}">
                <a16:creationId xmlns:a16="http://schemas.microsoft.com/office/drawing/2014/main" id="{E5CA1756-7580-C343-80F0-A32EEBEB0B61}"/>
              </a:ext>
            </a:extLst>
          </p:cNvPr>
          <p:cNvPicPr>
            <a:picLocks noChangeAspect="1"/>
          </p:cNvPicPr>
          <p:nvPr/>
        </p:nvPicPr>
        <p:blipFill>
          <a:blip r:embed="rId3"/>
          <a:stretch>
            <a:fillRect/>
          </a:stretch>
        </p:blipFill>
        <p:spPr>
          <a:xfrm>
            <a:off x="480537" y="3512463"/>
            <a:ext cx="3090549" cy="2900189"/>
          </a:xfrm>
          <a:prstGeom prst="rect">
            <a:avLst/>
          </a:prstGeom>
        </p:spPr>
      </p:pic>
    </p:spTree>
    <p:extLst>
      <p:ext uri="{BB962C8B-B14F-4D97-AF65-F5344CB8AC3E}">
        <p14:creationId xmlns:p14="http://schemas.microsoft.com/office/powerpoint/2010/main" val="35072061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圖片 8">
            <a:extLst>
              <a:ext uri="{FF2B5EF4-FFF2-40B4-BE49-F238E27FC236}">
                <a16:creationId xmlns:a16="http://schemas.microsoft.com/office/drawing/2014/main" id="{5D9D6F66-FF18-4746-8C0C-A48F358CD32C}"/>
              </a:ext>
            </a:extLst>
          </p:cNvPr>
          <p:cNvPicPr>
            <a:picLocks noChangeAspect="1"/>
          </p:cNvPicPr>
          <p:nvPr/>
        </p:nvPicPr>
        <p:blipFill>
          <a:blip r:embed="rId2"/>
          <a:stretch>
            <a:fillRect/>
          </a:stretch>
        </p:blipFill>
        <p:spPr>
          <a:xfrm>
            <a:off x="0" y="0"/>
            <a:ext cx="12188952" cy="6858000"/>
          </a:xfrm>
          <a:prstGeom prst="rect">
            <a:avLst/>
          </a:prstGeom>
        </p:spPr>
      </p:pic>
      <p:sp>
        <p:nvSpPr>
          <p:cNvPr id="6" name="文字方塊 5">
            <a:extLst>
              <a:ext uri="{FF2B5EF4-FFF2-40B4-BE49-F238E27FC236}">
                <a16:creationId xmlns:a16="http://schemas.microsoft.com/office/drawing/2014/main" id="{CDBA8E65-EA59-E543-960F-9BBD2EE4A73C}"/>
              </a:ext>
            </a:extLst>
          </p:cNvPr>
          <p:cNvSpPr txBox="1"/>
          <p:nvPr/>
        </p:nvSpPr>
        <p:spPr>
          <a:xfrm>
            <a:off x="5770230" y="1500261"/>
            <a:ext cx="3919537" cy="2243243"/>
          </a:xfrm>
          <a:prstGeom prst="rect">
            <a:avLst/>
          </a:prstGeom>
          <a:noFill/>
        </p:spPr>
        <p:txBody>
          <a:bodyPr wrap="square" rtlCol="0">
            <a:spAutoFit/>
          </a:bodyPr>
          <a:lstStyle/>
          <a:p>
            <a:pPr>
              <a:lnSpc>
                <a:spcPct val="150000"/>
              </a:lnSpc>
            </a:pPr>
            <a:r>
              <a:rPr kumimoji="1" lang="zh-MO" altLang="en-US" sz="3200" dirty="0">
                <a:solidFill>
                  <a:schemeClr val="tx2"/>
                </a:solidFill>
                <a:latin typeface="Microsoft YaHei" panose="020B0503020204020204" pitchFamily="34" charset="-122"/>
                <a:ea typeface="Microsoft YaHei" panose="020B0503020204020204" pitchFamily="34" charset="-122"/>
              </a:rPr>
              <a:t>小學常規賽</a:t>
            </a:r>
            <a:r>
              <a:rPr kumimoji="1" lang="en-US" altLang="zh-MO" sz="3200" dirty="0">
                <a:solidFill>
                  <a:schemeClr val="tx2"/>
                </a:solidFill>
                <a:latin typeface="Microsoft YaHei" panose="020B0503020204020204" pitchFamily="34" charset="-122"/>
                <a:ea typeface="Microsoft YaHei" panose="020B0503020204020204" pitchFamily="34" charset="-122"/>
              </a:rPr>
              <a:t>	</a:t>
            </a:r>
            <a:r>
              <a:rPr kumimoji="1" lang="zh-MO" altLang="en-US" sz="3200" dirty="0">
                <a:solidFill>
                  <a:schemeClr val="tx2"/>
                </a:solidFill>
                <a:latin typeface="Microsoft YaHei" panose="020B0503020204020204" pitchFamily="34" charset="-122"/>
                <a:ea typeface="Microsoft YaHei" panose="020B0503020204020204" pitchFamily="34" charset="-122"/>
              </a:rPr>
              <a:t>一名</a:t>
            </a:r>
            <a:endParaRPr kumimoji="1" lang="en-US" altLang="zh-MO" sz="3200" dirty="0">
              <a:solidFill>
                <a:schemeClr val="tx2"/>
              </a:solidFill>
              <a:latin typeface="Microsoft YaHei" panose="020B0503020204020204" pitchFamily="34" charset="-122"/>
              <a:ea typeface="Microsoft YaHei" panose="020B0503020204020204" pitchFamily="34" charset="-122"/>
            </a:endParaRPr>
          </a:p>
          <a:p>
            <a:pPr>
              <a:lnSpc>
                <a:spcPct val="150000"/>
              </a:lnSpc>
            </a:pPr>
            <a:r>
              <a:rPr kumimoji="1" lang="zh-MO" altLang="en-US" sz="3200" dirty="0">
                <a:solidFill>
                  <a:schemeClr val="tx2"/>
                </a:solidFill>
                <a:latin typeface="Microsoft YaHei" panose="020B0503020204020204" pitchFamily="34" charset="-122"/>
                <a:ea typeface="Microsoft YaHei" panose="020B0503020204020204" pitchFamily="34" charset="-122"/>
              </a:rPr>
              <a:t>初中常規賽</a:t>
            </a:r>
            <a:r>
              <a:rPr kumimoji="1" lang="en-US" altLang="zh-MO" sz="3200" dirty="0">
                <a:solidFill>
                  <a:schemeClr val="tx2"/>
                </a:solidFill>
                <a:latin typeface="Microsoft YaHei" panose="020B0503020204020204" pitchFamily="34" charset="-122"/>
                <a:ea typeface="Microsoft YaHei" panose="020B0503020204020204" pitchFamily="34" charset="-122"/>
              </a:rPr>
              <a:t>	</a:t>
            </a:r>
            <a:r>
              <a:rPr kumimoji="1" lang="zh-MO" altLang="en-US" sz="3200" dirty="0">
                <a:solidFill>
                  <a:schemeClr val="tx2"/>
                </a:solidFill>
                <a:latin typeface="Microsoft YaHei" panose="020B0503020204020204" pitchFamily="34" charset="-122"/>
                <a:ea typeface="Microsoft YaHei" panose="020B0503020204020204" pitchFamily="34" charset="-122"/>
              </a:rPr>
              <a:t>一名</a:t>
            </a:r>
            <a:endParaRPr kumimoji="1" lang="en-US" altLang="zh-MO" sz="3200" dirty="0">
              <a:solidFill>
                <a:schemeClr val="tx2"/>
              </a:solidFill>
              <a:latin typeface="Microsoft YaHei" panose="020B0503020204020204" pitchFamily="34" charset="-122"/>
              <a:ea typeface="Microsoft YaHei" panose="020B0503020204020204" pitchFamily="34" charset="-122"/>
            </a:endParaRPr>
          </a:p>
          <a:p>
            <a:pPr>
              <a:lnSpc>
                <a:spcPct val="150000"/>
              </a:lnSpc>
            </a:pPr>
            <a:r>
              <a:rPr kumimoji="1" lang="zh-MO" altLang="en-US" sz="3200" dirty="0">
                <a:solidFill>
                  <a:schemeClr val="tx2"/>
                </a:solidFill>
                <a:latin typeface="Microsoft YaHei" panose="020B0503020204020204" pitchFamily="34" charset="-122"/>
                <a:ea typeface="Microsoft YaHei" panose="020B0503020204020204" pitchFamily="34" charset="-122"/>
              </a:rPr>
              <a:t>高中常規賽</a:t>
            </a:r>
            <a:r>
              <a:rPr kumimoji="1" lang="en-US" altLang="zh-MO" sz="3200" dirty="0">
                <a:solidFill>
                  <a:schemeClr val="tx2"/>
                </a:solidFill>
                <a:latin typeface="Microsoft YaHei" panose="020B0503020204020204" pitchFamily="34" charset="-122"/>
                <a:ea typeface="Microsoft YaHei" panose="020B0503020204020204" pitchFamily="34" charset="-122"/>
              </a:rPr>
              <a:t>	</a:t>
            </a:r>
            <a:r>
              <a:rPr kumimoji="1" lang="zh-MO" altLang="en-US" sz="3200" dirty="0">
                <a:solidFill>
                  <a:schemeClr val="tx2"/>
                </a:solidFill>
                <a:latin typeface="Microsoft YaHei" panose="020B0503020204020204" pitchFamily="34" charset="-122"/>
                <a:ea typeface="Microsoft YaHei" panose="020B0503020204020204" pitchFamily="34" charset="-122"/>
              </a:rPr>
              <a:t>一名</a:t>
            </a:r>
            <a:endParaRPr kumimoji="1" lang="en-US" altLang="zh-MO" sz="3200" dirty="0">
              <a:solidFill>
                <a:schemeClr val="tx2"/>
              </a:solidFill>
              <a:latin typeface="Microsoft YaHei" panose="020B0503020204020204" pitchFamily="34" charset="-122"/>
              <a:ea typeface="Microsoft YaHei" panose="020B0503020204020204" pitchFamily="34" charset="-122"/>
            </a:endParaRPr>
          </a:p>
        </p:txBody>
      </p:sp>
      <p:sp>
        <p:nvSpPr>
          <p:cNvPr id="4" name="矩形 3">
            <a:extLst>
              <a:ext uri="{FF2B5EF4-FFF2-40B4-BE49-F238E27FC236}">
                <a16:creationId xmlns:a16="http://schemas.microsoft.com/office/drawing/2014/main" id="{F81111D9-82DB-9D49-968C-275A8C6316DF}"/>
              </a:ext>
            </a:extLst>
          </p:cNvPr>
          <p:cNvSpPr/>
          <p:nvPr/>
        </p:nvSpPr>
        <p:spPr>
          <a:xfrm>
            <a:off x="3795312" y="2318448"/>
            <a:ext cx="1210588" cy="400110"/>
          </a:xfrm>
          <a:prstGeom prst="rect">
            <a:avLst/>
          </a:prstGeom>
        </p:spPr>
        <p:txBody>
          <a:bodyPr wrap="none">
            <a:spAutoFit/>
          </a:bodyPr>
          <a:lstStyle/>
          <a:p>
            <a:r>
              <a:rPr kumimoji="1" lang="zh-MO" altLang="en-US" sz="2000" dirty="0">
                <a:solidFill>
                  <a:schemeClr val="accent2"/>
                </a:solidFill>
                <a:latin typeface="Microsoft YaHei" panose="020B0503020204020204" pitchFamily="34" charset="-122"/>
                <a:ea typeface="Microsoft YaHei" panose="020B0503020204020204" pitchFamily="34" charset="-122"/>
              </a:rPr>
              <a:t>（名額）</a:t>
            </a:r>
          </a:p>
        </p:txBody>
      </p:sp>
      <p:sp>
        <p:nvSpPr>
          <p:cNvPr id="7" name="矩形 6">
            <a:extLst>
              <a:ext uri="{FF2B5EF4-FFF2-40B4-BE49-F238E27FC236}">
                <a16:creationId xmlns:a16="http://schemas.microsoft.com/office/drawing/2014/main" id="{50460A80-C52D-5444-B31B-AC9D65045B32}"/>
              </a:ext>
            </a:extLst>
          </p:cNvPr>
          <p:cNvSpPr/>
          <p:nvPr/>
        </p:nvSpPr>
        <p:spPr>
          <a:xfrm>
            <a:off x="5770230" y="3702355"/>
            <a:ext cx="3775393" cy="1944315"/>
          </a:xfrm>
          <a:prstGeom prst="rect">
            <a:avLst/>
          </a:prstGeom>
        </p:spPr>
        <p:txBody>
          <a:bodyPr wrap="none">
            <a:spAutoFit/>
          </a:bodyPr>
          <a:lstStyle/>
          <a:p>
            <a:pPr>
              <a:lnSpc>
                <a:spcPct val="150000"/>
              </a:lnSpc>
            </a:pPr>
            <a:r>
              <a:rPr kumimoji="1" lang="en-US" altLang="zh-MO" sz="2000" dirty="0">
                <a:solidFill>
                  <a:schemeClr val="tx2">
                    <a:lumMod val="40000"/>
                    <a:lumOff val="60000"/>
                  </a:schemeClr>
                </a:solidFill>
                <a:latin typeface="PingFang SC" panose="020B0400000000000000" pitchFamily="34" charset="-122"/>
                <a:ea typeface="PingFang SC" panose="020B0400000000000000" pitchFamily="34" charset="-122"/>
              </a:rPr>
              <a:t>-----------------------</a:t>
            </a:r>
          </a:p>
          <a:p>
            <a:pPr>
              <a:lnSpc>
                <a:spcPct val="150000"/>
              </a:lnSpc>
            </a:pPr>
            <a:r>
              <a:rPr kumimoji="1" lang="zh-MO" altLang="en-US" sz="3200" dirty="0">
                <a:solidFill>
                  <a:schemeClr val="tx2"/>
                </a:solidFill>
                <a:latin typeface="Microsoft YaHei" panose="020B0503020204020204" pitchFamily="34" charset="-122"/>
                <a:ea typeface="Microsoft YaHei" panose="020B0503020204020204" pitchFamily="34" charset="-122"/>
              </a:rPr>
              <a:t>創意賽      </a:t>
            </a:r>
            <a:r>
              <a:rPr kumimoji="1" lang="en-US" altLang="zh-MO" sz="3200" dirty="0">
                <a:solidFill>
                  <a:schemeClr val="tx2"/>
                </a:solidFill>
                <a:latin typeface="Microsoft YaHei" panose="020B0503020204020204" pitchFamily="34" charset="-122"/>
                <a:ea typeface="Microsoft YaHei" panose="020B0503020204020204" pitchFamily="34" charset="-122"/>
              </a:rPr>
              <a:t>	</a:t>
            </a:r>
            <a:r>
              <a:rPr kumimoji="1" lang="zh-MO" altLang="en-US" sz="3200" dirty="0">
                <a:solidFill>
                  <a:schemeClr val="tx2"/>
                </a:solidFill>
                <a:latin typeface="Microsoft YaHei" panose="020B0503020204020204" pitchFamily="34" charset="-122"/>
                <a:ea typeface="Microsoft YaHei" panose="020B0503020204020204" pitchFamily="34" charset="-122"/>
              </a:rPr>
              <a:t>一名</a:t>
            </a:r>
            <a:endParaRPr kumimoji="1" lang="en-US" altLang="zh-MO" sz="3200" dirty="0">
              <a:solidFill>
                <a:schemeClr val="tx2"/>
              </a:solidFill>
              <a:latin typeface="Microsoft YaHei" panose="020B0503020204020204" pitchFamily="34" charset="-122"/>
              <a:ea typeface="Microsoft YaHei" panose="020B0503020204020204" pitchFamily="34" charset="-122"/>
            </a:endParaRPr>
          </a:p>
          <a:p>
            <a:pPr>
              <a:lnSpc>
                <a:spcPct val="150000"/>
              </a:lnSpc>
            </a:pPr>
            <a:r>
              <a:rPr kumimoji="1" lang="zh-MO" altLang="en-US" sz="3200" dirty="0">
                <a:solidFill>
                  <a:schemeClr val="tx2"/>
                </a:solidFill>
                <a:latin typeface="Microsoft YaHei" panose="020B0503020204020204" pitchFamily="34" charset="-122"/>
                <a:ea typeface="Microsoft YaHei" panose="020B0503020204020204" pitchFamily="34" charset="-122"/>
              </a:rPr>
              <a:t>未來工程</a:t>
            </a:r>
            <a:r>
              <a:rPr kumimoji="1" lang="en-US" altLang="zh-MO" sz="3200" dirty="0">
                <a:solidFill>
                  <a:schemeClr val="tx2"/>
                </a:solidFill>
                <a:latin typeface="Microsoft YaHei" panose="020B0503020204020204" pitchFamily="34" charset="-122"/>
                <a:ea typeface="Microsoft YaHei" panose="020B0503020204020204" pitchFamily="34" charset="-122"/>
              </a:rPr>
              <a:t>		</a:t>
            </a:r>
            <a:r>
              <a:rPr kumimoji="1" lang="zh-MO" altLang="en-US" sz="3200" dirty="0">
                <a:solidFill>
                  <a:schemeClr val="tx2"/>
                </a:solidFill>
                <a:latin typeface="Microsoft YaHei" panose="020B0503020204020204" pitchFamily="34" charset="-122"/>
                <a:ea typeface="Microsoft YaHei" panose="020B0503020204020204" pitchFamily="34" charset="-122"/>
              </a:rPr>
              <a:t>一名</a:t>
            </a:r>
          </a:p>
        </p:txBody>
      </p:sp>
      <p:sp>
        <p:nvSpPr>
          <p:cNvPr id="11" name="文字方塊 10">
            <a:extLst>
              <a:ext uri="{FF2B5EF4-FFF2-40B4-BE49-F238E27FC236}">
                <a16:creationId xmlns:a16="http://schemas.microsoft.com/office/drawing/2014/main" id="{0E7BD475-28AE-9244-9572-A51489484189}"/>
              </a:ext>
            </a:extLst>
          </p:cNvPr>
          <p:cNvSpPr txBox="1"/>
          <p:nvPr/>
        </p:nvSpPr>
        <p:spPr>
          <a:xfrm>
            <a:off x="666602" y="2189540"/>
            <a:ext cx="3320140" cy="584775"/>
          </a:xfrm>
          <a:prstGeom prst="rect">
            <a:avLst/>
          </a:prstGeom>
          <a:noFill/>
        </p:spPr>
        <p:txBody>
          <a:bodyPr wrap="none" rtlCol="0">
            <a:spAutoFit/>
          </a:bodyPr>
          <a:lstStyle/>
          <a:p>
            <a:r>
              <a:rPr kumimoji="1" lang="en-US" altLang="zh-MO" sz="3200" dirty="0">
                <a:solidFill>
                  <a:schemeClr val="accent2"/>
                </a:solidFill>
                <a:latin typeface="Microsoft YaHei" panose="020B0503020204020204" pitchFamily="34" charset="-122"/>
                <a:ea typeface="Microsoft YaHei" panose="020B0503020204020204" pitchFamily="34" charset="-122"/>
              </a:rPr>
              <a:t>2021 </a:t>
            </a:r>
            <a:r>
              <a:rPr kumimoji="1" lang="zh-MO" altLang="en-US" sz="3200" dirty="0">
                <a:solidFill>
                  <a:schemeClr val="accent2"/>
                </a:solidFill>
                <a:latin typeface="Microsoft YaHei" panose="020B0503020204020204" pitchFamily="34" charset="-122"/>
                <a:ea typeface="Microsoft YaHei" panose="020B0503020204020204" pitchFamily="34" charset="-122"/>
              </a:rPr>
              <a:t>線上世界賽</a:t>
            </a:r>
            <a:endParaRPr kumimoji="1" lang="en-US" altLang="zh-MO" sz="3200" dirty="0">
              <a:solidFill>
                <a:schemeClr val="accent2"/>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20873615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4">
            <a:extLst>
              <a:ext uri="{FF2B5EF4-FFF2-40B4-BE49-F238E27FC236}">
                <a16:creationId xmlns:a16="http://schemas.microsoft.com/office/drawing/2014/main" id="{D667CACA-D7FA-674B-A7B8-3989974D49A4}"/>
              </a:ext>
            </a:extLst>
          </p:cNvPr>
          <p:cNvPicPr>
            <a:picLocks noChangeAspect="1"/>
          </p:cNvPicPr>
          <p:nvPr/>
        </p:nvPicPr>
        <p:blipFill>
          <a:blip r:embed="rId2"/>
          <a:stretch>
            <a:fillRect/>
          </a:stretch>
        </p:blipFill>
        <p:spPr>
          <a:xfrm>
            <a:off x="0" y="0"/>
            <a:ext cx="12188952" cy="6858000"/>
          </a:xfrm>
          <a:prstGeom prst="rect">
            <a:avLst/>
          </a:prstGeom>
        </p:spPr>
      </p:pic>
      <p:sp>
        <p:nvSpPr>
          <p:cNvPr id="4" name="文字方塊 3">
            <a:extLst>
              <a:ext uri="{FF2B5EF4-FFF2-40B4-BE49-F238E27FC236}">
                <a16:creationId xmlns:a16="http://schemas.microsoft.com/office/drawing/2014/main" id="{02A4AF7F-36B7-2A45-B481-3FFE5900078E}"/>
              </a:ext>
            </a:extLst>
          </p:cNvPr>
          <p:cNvSpPr txBox="1"/>
          <p:nvPr/>
        </p:nvSpPr>
        <p:spPr>
          <a:xfrm>
            <a:off x="3951823" y="1814944"/>
            <a:ext cx="4288353" cy="2552430"/>
          </a:xfrm>
          <a:prstGeom prst="rect">
            <a:avLst/>
          </a:prstGeom>
          <a:noFill/>
        </p:spPr>
        <p:txBody>
          <a:bodyPr wrap="none" rtlCol="0">
            <a:spAutoFit/>
          </a:bodyPr>
          <a:lstStyle/>
          <a:p>
            <a:pPr algn="ctr">
              <a:lnSpc>
                <a:spcPct val="150000"/>
              </a:lnSpc>
            </a:pPr>
            <a:r>
              <a:rPr kumimoji="1" lang="en-US" altLang="zh-MO" sz="3600" dirty="0">
                <a:solidFill>
                  <a:schemeClr val="tx2"/>
                </a:solidFill>
                <a:latin typeface="Microsoft YaHei" panose="020B0503020204020204" pitchFamily="34" charset="-122"/>
                <a:ea typeface="Microsoft YaHei" panose="020B0503020204020204" pitchFamily="34" charset="-122"/>
              </a:rPr>
              <a:t>2021</a:t>
            </a:r>
            <a:r>
              <a:rPr kumimoji="1" lang="zh-MO" altLang="en-US" sz="3600" dirty="0">
                <a:solidFill>
                  <a:schemeClr val="tx2"/>
                </a:solidFill>
                <a:latin typeface="Microsoft YaHei" panose="020B0503020204020204" pitchFamily="34" charset="-122"/>
                <a:ea typeface="Microsoft YaHei" panose="020B0503020204020204" pitchFamily="34" charset="-122"/>
              </a:rPr>
              <a:t>年主題</a:t>
            </a:r>
            <a:endParaRPr kumimoji="1" lang="en-US" altLang="zh-MO" sz="3600" dirty="0">
              <a:solidFill>
                <a:schemeClr val="tx2"/>
              </a:solidFill>
              <a:latin typeface="Microsoft YaHei" panose="020B0503020204020204" pitchFamily="34" charset="-122"/>
              <a:ea typeface="Microsoft YaHei" panose="020B0503020204020204" pitchFamily="34" charset="-122"/>
            </a:endParaRPr>
          </a:p>
          <a:p>
            <a:pPr algn="ctr">
              <a:lnSpc>
                <a:spcPct val="150000"/>
              </a:lnSpc>
            </a:pPr>
            <a:r>
              <a:rPr kumimoji="1" lang="zh-MO" altLang="en-US" sz="8000" dirty="0">
                <a:solidFill>
                  <a:schemeClr val="tx2"/>
                </a:solidFill>
                <a:latin typeface="Microsoft YaHei" panose="020B0503020204020204" pitchFamily="34" charset="-122"/>
                <a:ea typeface="Microsoft YaHei" panose="020B0503020204020204" pitchFamily="34" charset="-122"/>
              </a:rPr>
              <a:t>未來能源</a:t>
            </a:r>
          </a:p>
        </p:txBody>
      </p:sp>
    </p:spTree>
    <p:extLst>
      <p:ext uri="{BB962C8B-B14F-4D97-AF65-F5344CB8AC3E}">
        <p14:creationId xmlns:p14="http://schemas.microsoft.com/office/powerpoint/2010/main" val="35526829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a:extLst>
              <a:ext uri="{FF2B5EF4-FFF2-40B4-BE49-F238E27FC236}">
                <a16:creationId xmlns:a16="http://schemas.microsoft.com/office/drawing/2014/main" id="{68CAB498-5FF3-0745-BF18-9F6C38D029BD}"/>
              </a:ext>
            </a:extLst>
          </p:cNvPr>
          <p:cNvPicPr>
            <a:picLocks noChangeAspect="1"/>
          </p:cNvPicPr>
          <p:nvPr/>
        </p:nvPicPr>
        <p:blipFill>
          <a:blip r:embed="rId2"/>
          <a:stretch>
            <a:fillRect/>
          </a:stretch>
        </p:blipFill>
        <p:spPr>
          <a:xfrm>
            <a:off x="0" y="0"/>
            <a:ext cx="12188952" cy="6858000"/>
          </a:xfrm>
          <a:prstGeom prst="rect">
            <a:avLst/>
          </a:prstGeom>
        </p:spPr>
      </p:pic>
      <p:sp>
        <p:nvSpPr>
          <p:cNvPr id="5" name="文字方塊 4">
            <a:extLst>
              <a:ext uri="{FF2B5EF4-FFF2-40B4-BE49-F238E27FC236}">
                <a16:creationId xmlns:a16="http://schemas.microsoft.com/office/drawing/2014/main" id="{3772D730-C2B4-D540-9013-D2E0FF9043E2}"/>
              </a:ext>
            </a:extLst>
          </p:cNvPr>
          <p:cNvSpPr txBox="1"/>
          <p:nvPr/>
        </p:nvSpPr>
        <p:spPr>
          <a:xfrm>
            <a:off x="630026" y="1054867"/>
            <a:ext cx="6380374" cy="923330"/>
          </a:xfrm>
          <a:prstGeom prst="rect">
            <a:avLst/>
          </a:prstGeom>
          <a:noFill/>
        </p:spPr>
        <p:txBody>
          <a:bodyPr wrap="square" rtlCol="0">
            <a:spAutoFit/>
          </a:bodyPr>
          <a:lstStyle/>
          <a:p>
            <a:r>
              <a:rPr kumimoji="1" lang="en-US" altLang="zh-MO" sz="5400" kern="1500" spc="1250" dirty="0" err="1">
                <a:solidFill>
                  <a:schemeClr val="bg2">
                    <a:lumMod val="90000"/>
                  </a:schemeClr>
                </a:solidFill>
                <a:latin typeface="Microsoft YaHei" panose="020B0503020204020204" pitchFamily="34" charset="-122"/>
                <a:ea typeface="Microsoft YaHei" panose="020B0503020204020204" pitchFamily="34" charset="-122"/>
              </a:rPr>
              <a:t>WeDo</a:t>
            </a:r>
            <a:r>
              <a:rPr kumimoji="1" lang="en-US" altLang="zh-MO" sz="5400" kern="1500" spc="1250" dirty="0">
                <a:solidFill>
                  <a:schemeClr val="bg2">
                    <a:lumMod val="90000"/>
                  </a:schemeClr>
                </a:solidFill>
                <a:latin typeface="Microsoft YaHei" panose="020B0503020204020204" pitchFamily="34" charset="-122"/>
                <a:ea typeface="Microsoft YaHei" panose="020B0503020204020204" pitchFamily="34" charset="-122"/>
              </a:rPr>
              <a:t>-</a:t>
            </a:r>
            <a:r>
              <a:rPr kumimoji="1" lang="zh-MO" altLang="en-US" sz="5400" kern="1500" spc="1250" dirty="0">
                <a:solidFill>
                  <a:schemeClr val="bg2">
                    <a:lumMod val="90000"/>
                  </a:schemeClr>
                </a:solidFill>
                <a:latin typeface="Microsoft YaHei" panose="020B0503020204020204" pitchFamily="34" charset="-122"/>
                <a:ea typeface="Microsoft YaHei" panose="020B0503020204020204" pitchFamily="34" charset="-122"/>
              </a:rPr>
              <a:t>常規賽</a:t>
            </a:r>
          </a:p>
        </p:txBody>
      </p:sp>
      <p:sp>
        <p:nvSpPr>
          <p:cNvPr id="6" name="文字方塊 5">
            <a:extLst>
              <a:ext uri="{FF2B5EF4-FFF2-40B4-BE49-F238E27FC236}">
                <a16:creationId xmlns:a16="http://schemas.microsoft.com/office/drawing/2014/main" id="{B696A602-E829-734E-83DA-747866704561}"/>
              </a:ext>
            </a:extLst>
          </p:cNvPr>
          <p:cNvSpPr txBox="1"/>
          <p:nvPr/>
        </p:nvSpPr>
        <p:spPr>
          <a:xfrm>
            <a:off x="666602" y="2189540"/>
            <a:ext cx="3647152" cy="581057"/>
          </a:xfrm>
          <a:prstGeom prst="rect">
            <a:avLst/>
          </a:prstGeom>
          <a:noFill/>
        </p:spPr>
        <p:txBody>
          <a:bodyPr wrap="none" rtlCol="0">
            <a:spAutoFit/>
          </a:bodyPr>
          <a:lstStyle/>
          <a:p>
            <a:pPr>
              <a:lnSpc>
                <a:spcPct val="150000"/>
              </a:lnSpc>
            </a:pPr>
            <a:r>
              <a:rPr kumimoji="1" lang="zh-MO" altLang="en-US" sz="2400" spc="600" dirty="0">
                <a:solidFill>
                  <a:schemeClr val="tx2"/>
                </a:solidFill>
                <a:latin typeface="Microsoft YaHei" panose="020B0503020204020204" pitchFamily="34" charset="-122"/>
                <a:ea typeface="Microsoft YaHei" panose="020B0503020204020204" pitchFamily="34" charset="-122"/>
              </a:rPr>
              <a:t>主題：搶救森林大火</a:t>
            </a:r>
          </a:p>
        </p:txBody>
      </p:sp>
      <p:sp>
        <p:nvSpPr>
          <p:cNvPr id="7" name="文字方塊 6">
            <a:extLst>
              <a:ext uri="{FF2B5EF4-FFF2-40B4-BE49-F238E27FC236}">
                <a16:creationId xmlns:a16="http://schemas.microsoft.com/office/drawing/2014/main" id="{1D30EB25-8899-F840-A7AD-58CB83D773AB}"/>
              </a:ext>
            </a:extLst>
          </p:cNvPr>
          <p:cNvSpPr txBox="1"/>
          <p:nvPr/>
        </p:nvSpPr>
        <p:spPr>
          <a:xfrm>
            <a:off x="658527" y="3218223"/>
            <a:ext cx="3810551" cy="2121093"/>
          </a:xfrm>
          <a:prstGeom prst="rect">
            <a:avLst/>
          </a:prstGeom>
          <a:noFill/>
        </p:spPr>
        <p:txBody>
          <a:bodyPr wrap="square" rtlCol="0">
            <a:spAutoFit/>
          </a:bodyPr>
          <a:lstStyle/>
          <a:p>
            <a:pPr>
              <a:lnSpc>
                <a:spcPct val="150000"/>
              </a:lnSpc>
            </a:pPr>
            <a:r>
              <a:rPr lang="zh-MO" altLang="en-US" spc="300" dirty="0">
                <a:solidFill>
                  <a:schemeClr val="tx2"/>
                </a:solidFill>
                <a:latin typeface="Microsoft YaHei" panose="020B0503020204020204" pitchFamily="34" charset="-122"/>
                <a:ea typeface="Microsoft YaHei" panose="020B0503020204020204" pitchFamily="34" charset="-122"/>
              </a:rPr>
              <a:t>今年要挑戰的任務式製作一個機械人能夠撲滅森林大火以及將人民救出到安全的區域。此外，機械人還必須種植新的樹木來取代枯竭的樹木。</a:t>
            </a:r>
            <a:endParaRPr kumimoji="1" lang="zh-MO" altLang="en-US" spc="300" dirty="0">
              <a:solidFill>
                <a:schemeClr val="tx2"/>
              </a:solidFill>
              <a:latin typeface="Microsoft YaHei" panose="020B0503020204020204" pitchFamily="34" charset="-122"/>
              <a:ea typeface="Microsoft YaHei" panose="020B0503020204020204" pitchFamily="34" charset="-122"/>
            </a:endParaRPr>
          </a:p>
        </p:txBody>
      </p:sp>
      <p:pic>
        <p:nvPicPr>
          <p:cNvPr id="10" name="圖片 9">
            <a:extLst>
              <a:ext uri="{FF2B5EF4-FFF2-40B4-BE49-F238E27FC236}">
                <a16:creationId xmlns:a16="http://schemas.microsoft.com/office/drawing/2014/main" id="{C0A73A47-4DDC-6D4C-B5E0-640393621631}"/>
              </a:ext>
            </a:extLst>
          </p:cNvPr>
          <p:cNvPicPr>
            <a:picLocks noChangeAspect="1"/>
          </p:cNvPicPr>
          <p:nvPr/>
        </p:nvPicPr>
        <p:blipFill>
          <a:blip r:embed="rId3"/>
          <a:stretch>
            <a:fillRect/>
          </a:stretch>
        </p:blipFill>
        <p:spPr>
          <a:xfrm>
            <a:off x="4787595" y="2103121"/>
            <a:ext cx="6927516" cy="3362247"/>
          </a:xfrm>
          <a:prstGeom prst="rect">
            <a:avLst/>
          </a:prstGeom>
        </p:spPr>
      </p:pic>
    </p:spTree>
    <p:extLst>
      <p:ext uri="{BB962C8B-B14F-4D97-AF65-F5344CB8AC3E}">
        <p14:creationId xmlns:p14="http://schemas.microsoft.com/office/powerpoint/2010/main" val="9075600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圖片 5">
            <a:extLst>
              <a:ext uri="{FF2B5EF4-FFF2-40B4-BE49-F238E27FC236}">
                <a16:creationId xmlns:a16="http://schemas.microsoft.com/office/drawing/2014/main" id="{71056409-E1A8-5E4F-93FA-4E01B2797AC3}"/>
              </a:ext>
            </a:extLst>
          </p:cNvPr>
          <p:cNvPicPr>
            <a:picLocks noChangeAspect="1"/>
          </p:cNvPicPr>
          <p:nvPr/>
        </p:nvPicPr>
        <p:blipFill>
          <a:blip r:embed="rId2"/>
          <a:stretch>
            <a:fillRect/>
          </a:stretch>
        </p:blipFill>
        <p:spPr>
          <a:xfrm>
            <a:off x="0" y="0"/>
            <a:ext cx="12188952" cy="6858000"/>
          </a:xfrm>
          <a:prstGeom prst="rect">
            <a:avLst/>
          </a:prstGeom>
        </p:spPr>
      </p:pic>
      <p:sp>
        <p:nvSpPr>
          <p:cNvPr id="5" name="文字方塊 4">
            <a:extLst>
              <a:ext uri="{FF2B5EF4-FFF2-40B4-BE49-F238E27FC236}">
                <a16:creationId xmlns:a16="http://schemas.microsoft.com/office/drawing/2014/main" id="{BABC8D46-71C2-4D41-B17A-0DC4E30DD021}"/>
              </a:ext>
            </a:extLst>
          </p:cNvPr>
          <p:cNvSpPr txBox="1"/>
          <p:nvPr/>
        </p:nvSpPr>
        <p:spPr>
          <a:xfrm>
            <a:off x="666602" y="2189540"/>
            <a:ext cx="2877711" cy="1089978"/>
          </a:xfrm>
          <a:prstGeom prst="rect">
            <a:avLst/>
          </a:prstGeom>
          <a:noFill/>
        </p:spPr>
        <p:txBody>
          <a:bodyPr wrap="none" rtlCol="0">
            <a:spAutoFit/>
          </a:bodyPr>
          <a:lstStyle/>
          <a:p>
            <a:r>
              <a:rPr kumimoji="1" lang="zh-MO" altLang="en-US" sz="3200" spc="600" dirty="0">
                <a:solidFill>
                  <a:schemeClr val="accent2"/>
                </a:solidFill>
                <a:latin typeface="Microsoft YaHei" panose="020B0503020204020204" pitchFamily="34" charset="-122"/>
                <a:ea typeface="Microsoft YaHei" panose="020B0503020204020204" pitchFamily="34" charset="-122"/>
              </a:rPr>
              <a:t>小學組</a:t>
            </a:r>
            <a:endParaRPr kumimoji="1" lang="en-US" altLang="zh-MO" sz="3200" spc="600" dirty="0">
              <a:solidFill>
                <a:schemeClr val="accent2"/>
              </a:solidFill>
              <a:latin typeface="Microsoft YaHei" panose="020B0503020204020204" pitchFamily="34" charset="-122"/>
              <a:ea typeface="Microsoft YaHei" panose="020B0503020204020204" pitchFamily="34" charset="-122"/>
            </a:endParaRPr>
          </a:p>
          <a:p>
            <a:pPr>
              <a:lnSpc>
                <a:spcPct val="150000"/>
              </a:lnSpc>
            </a:pPr>
            <a:r>
              <a:rPr kumimoji="1" lang="zh-MO" altLang="en-US" sz="2400" spc="600" dirty="0">
                <a:solidFill>
                  <a:schemeClr val="tx2"/>
                </a:solidFill>
                <a:latin typeface="Microsoft YaHei" panose="020B0503020204020204" pitchFamily="34" charset="-122"/>
                <a:ea typeface="Microsoft YaHei" panose="020B0503020204020204" pitchFamily="34" charset="-122"/>
              </a:rPr>
              <a:t>主題：家居能源</a:t>
            </a:r>
          </a:p>
        </p:txBody>
      </p:sp>
      <p:sp>
        <p:nvSpPr>
          <p:cNvPr id="7" name="文字方塊 6">
            <a:extLst>
              <a:ext uri="{FF2B5EF4-FFF2-40B4-BE49-F238E27FC236}">
                <a16:creationId xmlns:a16="http://schemas.microsoft.com/office/drawing/2014/main" id="{6A280084-239F-9F4A-8151-1EB9B42F17F5}"/>
              </a:ext>
            </a:extLst>
          </p:cNvPr>
          <p:cNvSpPr txBox="1"/>
          <p:nvPr/>
        </p:nvSpPr>
        <p:spPr>
          <a:xfrm>
            <a:off x="666602" y="3702205"/>
            <a:ext cx="4070195" cy="2120902"/>
          </a:xfrm>
          <a:prstGeom prst="rect">
            <a:avLst/>
          </a:prstGeom>
          <a:noFill/>
        </p:spPr>
        <p:txBody>
          <a:bodyPr wrap="square" rtlCol="0">
            <a:spAutoFit/>
          </a:bodyPr>
          <a:lstStyle/>
          <a:p>
            <a:pPr>
              <a:lnSpc>
                <a:spcPct val="150000"/>
              </a:lnSpc>
            </a:pPr>
            <a:r>
              <a:rPr kumimoji="1" lang="zh-MO" altLang="en-US" spc="300" dirty="0">
                <a:solidFill>
                  <a:schemeClr val="tx2"/>
                </a:solidFill>
                <a:latin typeface="Microsoft YaHei" panose="020B0503020204020204" pitchFamily="34" charset="-122"/>
                <a:ea typeface="Microsoft YaHei" panose="020B0503020204020204" pitchFamily="34" charset="-122"/>
              </a:rPr>
              <a:t>機械人將用新的節能燈替換舊燈，在屋頂上安裝節能電池並需要安裝智能家居設備。這項工作將有助於減少房屋的能源需求，並充分利用可再生能源。</a:t>
            </a:r>
          </a:p>
        </p:txBody>
      </p:sp>
      <p:pic>
        <p:nvPicPr>
          <p:cNvPr id="9" name="圖片 8">
            <a:extLst>
              <a:ext uri="{FF2B5EF4-FFF2-40B4-BE49-F238E27FC236}">
                <a16:creationId xmlns:a16="http://schemas.microsoft.com/office/drawing/2014/main" id="{034F9A7D-7292-8F46-9FBD-7910BD24E8B5}"/>
              </a:ext>
            </a:extLst>
          </p:cNvPr>
          <p:cNvPicPr>
            <a:picLocks noChangeAspect="1"/>
          </p:cNvPicPr>
          <p:nvPr/>
        </p:nvPicPr>
        <p:blipFill>
          <a:blip r:embed="rId3"/>
          <a:stretch>
            <a:fillRect/>
          </a:stretch>
        </p:blipFill>
        <p:spPr>
          <a:xfrm>
            <a:off x="4901135" y="2098100"/>
            <a:ext cx="6727237" cy="3248313"/>
          </a:xfrm>
          <a:prstGeom prst="rect">
            <a:avLst/>
          </a:prstGeom>
        </p:spPr>
      </p:pic>
      <p:sp>
        <p:nvSpPr>
          <p:cNvPr id="2" name="文字方塊 1">
            <a:extLst>
              <a:ext uri="{FF2B5EF4-FFF2-40B4-BE49-F238E27FC236}">
                <a16:creationId xmlns:a16="http://schemas.microsoft.com/office/drawing/2014/main" id="{282C6DB5-0D94-0643-B7FB-BCBDD244BB4E}"/>
              </a:ext>
            </a:extLst>
          </p:cNvPr>
          <p:cNvSpPr txBox="1"/>
          <p:nvPr/>
        </p:nvSpPr>
        <p:spPr>
          <a:xfrm>
            <a:off x="630026" y="1054867"/>
            <a:ext cx="2833469" cy="923330"/>
          </a:xfrm>
          <a:prstGeom prst="rect">
            <a:avLst/>
          </a:prstGeom>
          <a:noFill/>
        </p:spPr>
        <p:txBody>
          <a:bodyPr wrap="square" rtlCol="0">
            <a:spAutoFit/>
          </a:bodyPr>
          <a:lstStyle/>
          <a:p>
            <a:r>
              <a:rPr kumimoji="1" lang="zh-MO" altLang="en-US" sz="5400" kern="1500" spc="1250" dirty="0">
                <a:solidFill>
                  <a:schemeClr val="bg2">
                    <a:lumMod val="90000"/>
                  </a:schemeClr>
                </a:solidFill>
                <a:latin typeface="Microsoft YaHei" panose="020B0503020204020204" pitchFamily="34" charset="-122"/>
                <a:ea typeface="Microsoft YaHei" panose="020B0503020204020204" pitchFamily="34" charset="-122"/>
              </a:rPr>
              <a:t>常規賽</a:t>
            </a:r>
          </a:p>
        </p:txBody>
      </p:sp>
    </p:spTree>
    <p:extLst>
      <p:ext uri="{BB962C8B-B14F-4D97-AF65-F5344CB8AC3E}">
        <p14:creationId xmlns:p14="http://schemas.microsoft.com/office/powerpoint/2010/main" val="38422651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4">
            <a:extLst>
              <a:ext uri="{FF2B5EF4-FFF2-40B4-BE49-F238E27FC236}">
                <a16:creationId xmlns:a16="http://schemas.microsoft.com/office/drawing/2014/main" id="{8418570D-E1D8-C049-A3D1-0670AA844A6E}"/>
              </a:ext>
            </a:extLst>
          </p:cNvPr>
          <p:cNvPicPr>
            <a:picLocks noChangeAspect="1"/>
          </p:cNvPicPr>
          <p:nvPr/>
        </p:nvPicPr>
        <p:blipFill>
          <a:blip r:embed="rId2"/>
          <a:stretch>
            <a:fillRect/>
          </a:stretch>
        </p:blipFill>
        <p:spPr>
          <a:xfrm>
            <a:off x="0" y="0"/>
            <a:ext cx="12188952" cy="6858000"/>
          </a:xfrm>
          <a:prstGeom prst="rect">
            <a:avLst/>
          </a:prstGeom>
        </p:spPr>
      </p:pic>
      <p:sp>
        <p:nvSpPr>
          <p:cNvPr id="4" name="文字方塊 3">
            <a:extLst>
              <a:ext uri="{FF2B5EF4-FFF2-40B4-BE49-F238E27FC236}">
                <a16:creationId xmlns:a16="http://schemas.microsoft.com/office/drawing/2014/main" id="{71B0D8F2-F986-DC45-B6C4-B29D8114B56D}"/>
              </a:ext>
            </a:extLst>
          </p:cNvPr>
          <p:cNvSpPr txBox="1"/>
          <p:nvPr/>
        </p:nvSpPr>
        <p:spPr>
          <a:xfrm>
            <a:off x="666602" y="2189540"/>
            <a:ext cx="2877711" cy="1089978"/>
          </a:xfrm>
          <a:prstGeom prst="rect">
            <a:avLst/>
          </a:prstGeom>
          <a:noFill/>
        </p:spPr>
        <p:txBody>
          <a:bodyPr wrap="none" rtlCol="0">
            <a:spAutoFit/>
          </a:bodyPr>
          <a:lstStyle/>
          <a:p>
            <a:r>
              <a:rPr kumimoji="1" lang="zh-MO" altLang="en-US" sz="3200" spc="600" dirty="0">
                <a:solidFill>
                  <a:schemeClr val="accent2"/>
                </a:solidFill>
                <a:latin typeface="Microsoft YaHei" panose="020B0503020204020204" pitchFamily="34" charset="-122"/>
                <a:ea typeface="Microsoft YaHei" panose="020B0503020204020204" pitchFamily="34" charset="-122"/>
              </a:rPr>
              <a:t>初中組</a:t>
            </a:r>
            <a:endParaRPr kumimoji="1" lang="en-US" altLang="zh-MO" sz="3200" spc="600" dirty="0">
              <a:solidFill>
                <a:schemeClr val="accent2"/>
              </a:solidFill>
              <a:latin typeface="Microsoft YaHei" panose="020B0503020204020204" pitchFamily="34" charset="-122"/>
              <a:ea typeface="Microsoft YaHei" panose="020B0503020204020204" pitchFamily="34" charset="-122"/>
            </a:endParaRPr>
          </a:p>
          <a:p>
            <a:pPr>
              <a:lnSpc>
                <a:spcPct val="150000"/>
              </a:lnSpc>
            </a:pPr>
            <a:r>
              <a:rPr kumimoji="1" lang="zh-MO" altLang="en-US" sz="2400" spc="600" dirty="0">
                <a:solidFill>
                  <a:schemeClr val="tx2"/>
                </a:solidFill>
                <a:latin typeface="Microsoft YaHei" panose="020B0503020204020204" pitchFamily="34" charset="-122"/>
                <a:ea typeface="Microsoft YaHei" panose="020B0503020204020204" pitchFamily="34" charset="-122"/>
              </a:rPr>
              <a:t>主題：停車收費</a:t>
            </a:r>
          </a:p>
        </p:txBody>
      </p:sp>
      <p:sp>
        <p:nvSpPr>
          <p:cNvPr id="6" name="文字方塊 5">
            <a:extLst>
              <a:ext uri="{FF2B5EF4-FFF2-40B4-BE49-F238E27FC236}">
                <a16:creationId xmlns:a16="http://schemas.microsoft.com/office/drawing/2014/main" id="{1F39AFF6-94E9-7F49-8332-18845A22119E}"/>
              </a:ext>
            </a:extLst>
          </p:cNvPr>
          <p:cNvSpPr txBox="1"/>
          <p:nvPr/>
        </p:nvSpPr>
        <p:spPr>
          <a:xfrm>
            <a:off x="666602" y="3702205"/>
            <a:ext cx="4070195" cy="2536400"/>
          </a:xfrm>
          <a:prstGeom prst="rect">
            <a:avLst/>
          </a:prstGeom>
          <a:noFill/>
        </p:spPr>
        <p:txBody>
          <a:bodyPr wrap="square" rtlCol="0">
            <a:spAutoFit/>
          </a:bodyPr>
          <a:lstStyle/>
          <a:p>
            <a:pPr>
              <a:lnSpc>
                <a:spcPct val="150000"/>
              </a:lnSpc>
            </a:pPr>
            <a:r>
              <a:rPr kumimoji="1" lang="zh-MO" altLang="en-US" spc="300" dirty="0">
                <a:solidFill>
                  <a:schemeClr val="tx2"/>
                </a:solidFill>
                <a:latin typeface="Microsoft YaHei" panose="020B0503020204020204" pitchFamily="34" charset="-122"/>
                <a:ea typeface="Microsoft YaHei" panose="020B0503020204020204" pitchFamily="34" charset="-122"/>
              </a:rPr>
              <a:t>這是機械人在初級運動場上的任務。根據車輛類型，機械人需要在停車庫門口撿起車輛並將其帶到正確的停車位。之後，機器人需要分配電池以給混合動力和電動汽車充電。</a:t>
            </a:r>
          </a:p>
        </p:txBody>
      </p:sp>
      <p:pic>
        <p:nvPicPr>
          <p:cNvPr id="8" name="圖片 7" descr="一張含有 文字, 計分板 的圖片&#10;&#10;自動產生的描述">
            <a:extLst>
              <a:ext uri="{FF2B5EF4-FFF2-40B4-BE49-F238E27FC236}">
                <a16:creationId xmlns:a16="http://schemas.microsoft.com/office/drawing/2014/main" id="{6254B2C7-F25F-844A-9FCD-B4E0C60E50E9}"/>
              </a:ext>
            </a:extLst>
          </p:cNvPr>
          <p:cNvPicPr>
            <a:picLocks noChangeAspect="1"/>
          </p:cNvPicPr>
          <p:nvPr/>
        </p:nvPicPr>
        <p:blipFill>
          <a:blip r:embed="rId3"/>
          <a:stretch>
            <a:fillRect/>
          </a:stretch>
        </p:blipFill>
        <p:spPr>
          <a:xfrm>
            <a:off x="4861506" y="2189540"/>
            <a:ext cx="6724852" cy="3251140"/>
          </a:xfrm>
          <a:prstGeom prst="rect">
            <a:avLst/>
          </a:prstGeom>
        </p:spPr>
      </p:pic>
      <p:sp>
        <p:nvSpPr>
          <p:cNvPr id="7" name="文字方塊 6">
            <a:extLst>
              <a:ext uri="{FF2B5EF4-FFF2-40B4-BE49-F238E27FC236}">
                <a16:creationId xmlns:a16="http://schemas.microsoft.com/office/drawing/2014/main" id="{D2E6B3A1-5B1C-B544-9F09-6FD742F97AFF}"/>
              </a:ext>
            </a:extLst>
          </p:cNvPr>
          <p:cNvSpPr txBox="1"/>
          <p:nvPr/>
        </p:nvSpPr>
        <p:spPr>
          <a:xfrm>
            <a:off x="630026" y="1054867"/>
            <a:ext cx="2833469" cy="923330"/>
          </a:xfrm>
          <a:prstGeom prst="rect">
            <a:avLst/>
          </a:prstGeom>
          <a:noFill/>
        </p:spPr>
        <p:txBody>
          <a:bodyPr wrap="square" rtlCol="0">
            <a:spAutoFit/>
          </a:bodyPr>
          <a:lstStyle/>
          <a:p>
            <a:r>
              <a:rPr kumimoji="1" lang="zh-MO" altLang="en-US" sz="5400" kern="1500" spc="1250" dirty="0">
                <a:solidFill>
                  <a:schemeClr val="bg2">
                    <a:lumMod val="90000"/>
                  </a:schemeClr>
                </a:solidFill>
                <a:latin typeface="Microsoft YaHei" panose="020B0503020204020204" pitchFamily="34" charset="-122"/>
                <a:ea typeface="Microsoft YaHei" panose="020B0503020204020204" pitchFamily="34" charset="-122"/>
              </a:rPr>
              <a:t>常規賽</a:t>
            </a:r>
          </a:p>
        </p:txBody>
      </p:sp>
    </p:spTree>
    <p:extLst>
      <p:ext uri="{BB962C8B-B14F-4D97-AF65-F5344CB8AC3E}">
        <p14:creationId xmlns:p14="http://schemas.microsoft.com/office/powerpoint/2010/main" val="10425392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4">
            <a:extLst>
              <a:ext uri="{FF2B5EF4-FFF2-40B4-BE49-F238E27FC236}">
                <a16:creationId xmlns:a16="http://schemas.microsoft.com/office/drawing/2014/main" id="{99005650-3E6B-C24A-896A-1072BDDE648E}"/>
              </a:ext>
            </a:extLst>
          </p:cNvPr>
          <p:cNvPicPr>
            <a:picLocks noChangeAspect="1"/>
          </p:cNvPicPr>
          <p:nvPr/>
        </p:nvPicPr>
        <p:blipFill>
          <a:blip r:embed="rId2"/>
          <a:stretch>
            <a:fillRect/>
          </a:stretch>
        </p:blipFill>
        <p:spPr>
          <a:xfrm>
            <a:off x="0" y="0"/>
            <a:ext cx="12188952" cy="6858000"/>
          </a:xfrm>
          <a:prstGeom prst="rect">
            <a:avLst/>
          </a:prstGeom>
        </p:spPr>
      </p:pic>
      <p:sp>
        <p:nvSpPr>
          <p:cNvPr id="4" name="文字方塊 3">
            <a:extLst>
              <a:ext uri="{FF2B5EF4-FFF2-40B4-BE49-F238E27FC236}">
                <a16:creationId xmlns:a16="http://schemas.microsoft.com/office/drawing/2014/main" id="{BCA96403-A17D-E742-B6FC-44845BA610A2}"/>
              </a:ext>
            </a:extLst>
          </p:cNvPr>
          <p:cNvSpPr txBox="1"/>
          <p:nvPr/>
        </p:nvSpPr>
        <p:spPr>
          <a:xfrm>
            <a:off x="666602" y="2189540"/>
            <a:ext cx="2877711" cy="1089978"/>
          </a:xfrm>
          <a:prstGeom prst="rect">
            <a:avLst/>
          </a:prstGeom>
          <a:noFill/>
        </p:spPr>
        <p:txBody>
          <a:bodyPr wrap="none" rtlCol="0">
            <a:spAutoFit/>
          </a:bodyPr>
          <a:lstStyle/>
          <a:p>
            <a:r>
              <a:rPr kumimoji="1" lang="zh-MO" altLang="en-US" sz="3200" spc="600" dirty="0">
                <a:solidFill>
                  <a:schemeClr val="accent2"/>
                </a:solidFill>
                <a:latin typeface="Microsoft YaHei" panose="020B0503020204020204" pitchFamily="34" charset="-122"/>
                <a:ea typeface="Microsoft YaHei" panose="020B0503020204020204" pitchFamily="34" charset="-122"/>
              </a:rPr>
              <a:t>高中組</a:t>
            </a:r>
            <a:endParaRPr kumimoji="1" lang="en-US" altLang="zh-MO" sz="3200" spc="600" dirty="0">
              <a:solidFill>
                <a:schemeClr val="accent2"/>
              </a:solidFill>
              <a:latin typeface="Microsoft YaHei" panose="020B0503020204020204" pitchFamily="34" charset="-122"/>
              <a:ea typeface="Microsoft YaHei" panose="020B0503020204020204" pitchFamily="34" charset="-122"/>
            </a:endParaRPr>
          </a:p>
          <a:p>
            <a:pPr>
              <a:lnSpc>
                <a:spcPct val="150000"/>
              </a:lnSpc>
            </a:pPr>
            <a:r>
              <a:rPr kumimoji="1" lang="zh-MO" altLang="en-US" sz="2400" spc="600" dirty="0">
                <a:solidFill>
                  <a:schemeClr val="tx2"/>
                </a:solidFill>
                <a:latin typeface="Microsoft YaHei" panose="020B0503020204020204" pitchFamily="34" charset="-122"/>
                <a:ea typeface="Microsoft YaHei" panose="020B0503020204020204" pitchFamily="34" charset="-122"/>
              </a:rPr>
              <a:t>主題：混合動力</a:t>
            </a:r>
          </a:p>
        </p:txBody>
      </p:sp>
      <p:sp>
        <p:nvSpPr>
          <p:cNvPr id="6" name="文字方塊 5">
            <a:extLst>
              <a:ext uri="{FF2B5EF4-FFF2-40B4-BE49-F238E27FC236}">
                <a16:creationId xmlns:a16="http://schemas.microsoft.com/office/drawing/2014/main" id="{E1BA712B-2E45-2B4F-BEB2-7CFA692447F8}"/>
              </a:ext>
            </a:extLst>
          </p:cNvPr>
          <p:cNvSpPr txBox="1"/>
          <p:nvPr/>
        </p:nvSpPr>
        <p:spPr>
          <a:xfrm>
            <a:off x="666602" y="3702205"/>
            <a:ext cx="4070195" cy="2120902"/>
          </a:xfrm>
          <a:prstGeom prst="rect">
            <a:avLst/>
          </a:prstGeom>
          <a:noFill/>
        </p:spPr>
        <p:txBody>
          <a:bodyPr wrap="square" rtlCol="0">
            <a:spAutoFit/>
          </a:bodyPr>
          <a:lstStyle/>
          <a:p>
            <a:pPr>
              <a:lnSpc>
                <a:spcPct val="150000"/>
              </a:lnSpc>
            </a:pPr>
            <a:r>
              <a:rPr kumimoji="1" lang="zh-MO" altLang="en-US" spc="300" dirty="0">
                <a:solidFill>
                  <a:schemeClr val="tx2"/>
                </a:solidFill>
                <a:latin typeface="Microsoft YaHei" panose="020B0503020204020204" pitchFamily="34" charset="-122"/>
                <a:ea typeface="Microsoft YaHei" panose="020B0503020204020204" pitchFamily="34" charset="-122"/>
              </a:rPr>
              <a:t>機械人的任務是根據房屋的需求為房屋提供可再生能源。根據天氣情況，其中一種能源是多餘的，也可以用來為房屋供電。當前不需要的能量應存儲在電池中。</a:t>
            </a:r>
          </a:p>
        </p:txBody>
      </p:sp>
      <p:pic>
        <p:nvPicPr>
          <p:cNvPr id="8" name="圖片 7">
            <a:extLst>
              <a:ext uri="{FF2B5EF4-FFF2-40B4-BE49-F238E27FC236}">
                <a16:creationId xmlns:a16="http://schemas.microsoft.com/office/drawing/2014/main" id="{51EA0174-C348-614C-944C-C47BB733BEB0}"/>
              </a:ext>
            </a:extLst>
          </p:cNvPr>
          <p:cNvPicPr>
            <a:picLocks noChangeAspect="1"/>
          </p:cNvPicPr>
          <p:nvPr/>
        </p:nvPicPr>
        <p:blipFill>
          <a:blip r:embed="rId3"/>
          <a:stretch>
            <a:fillRect/>
          </a:stretch>
        </p:blipFill>
        <p:spPr>
          <a:xfrm>
            <a:off x="4767277" y="2189540"/>
            <a:ext cx="6850863" cy="3302058"/>
          </a:xfrm>
          <a:prstGeom prst="rect">
            <a:avLst/>
          </a:prstGeom>
        </p:spPr>
      </p:pic>
      <p:sp>
        <p:nvSpPr>
          <p:cNvPr id="7" name="文字方塊 6">
            <a:extLst>
              <a:ext uri="{FF2B5EF4-FFF2-40B4-BE49-F238E27FC236}">
                <a16:creationId xmlns:a16="http://schemas.microsoft.com/office/drawing/2014/main" id="{D79B31C1-6C68-D742-9E08-AE252AFA7585}"/>
              </a:ext>
            </a:extLst>
          </p:cNvPr>
          <p:cNvSpPr txBox="1"/>
          <p:nvPr/>
        </p:nvSpPr>
        <p:spPr>
          <a:xfrm>
            <a:off x="630026" y="1054867"/>
            <a:ext cx="2833469" cy="923330"/>
          </a:xfrm>
          <a:prstGeom prst="rect">
            <a:avLst/>
          </a:prstGeom>
          <a:noFill/>
        </p:spPr>
        <p:txBody>
          <a:bodyPr wrap="square" rtlCol="0">
            <a:spAutoFit/>
          </a:bodyPr>
          <a:lstStyle/>
          <a:p>
            <a:r>
              <a:rPr kumimoji="1" lang="zh-MO" altLang="en-US" sz="5400" kern="1500" spc="1250" dirty="0">
                <a:solidFill>
                  <a:schemeClr val="bg2">
                    <a:lumMod val="90000"/>
                  </a:schemeClr>
                </a:solidFill>
                <a:latin typeface="Microsoft YaHei" panose="020B0503020204020204" pitchFamily="34" charset="-122"/>
                <a:ea typeface="Microsoft YaHei" panose="020B0503020204020204" pitchFamily="34" charset="-122"/>
              </a:rPr>
              <a:t>常規賽</a:t>
            </a:r>
          </a:p>
        </p:txBody>
      </p:sp>
    </p:spTree>
    <p:extLst>
      <p:ext uri="{BB962C8B-B14F-4D97-AF65-F5344CB8AC3E}">
        <p14:creationId xmlns:p14="http://schemas.microsoft.com/office/powerpoint/2010/main" val="40276577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a:extLst>
              <a:ext uri="{FF2B5EF4-FFF2-40B4-BE49-F238E27FC236}">
                <a16:creationId xmlns:a16="http://schemas.microsoft.com/office/drawing/2014/main" id="{943A7515-7CAB-824C-85E3-5897C18C92D6}"/>
              </a:ext>
            </a:extLst>
          </p:cNvPr>
          <p:cNvPicPr>
            <a:picLocks noChangeAspect="1"/>
          </p:cNvPicPr>
          <p:nvPr/>
        </p:nvPicPr>
        <p:blipFill>
          <a:blip r:embed="rId3"/>
          <a:stretch>
            <a:fillRect/>
          </a:stretch>
        </p:blipFill>
        <p:spPr>
          <a:xfrm>
            <a:off x="0" y="0"/>
            <a:ext cx="12188952" cy="6858000"/>
          </a:xfrm>
          <a:prstGeom prst="rect">
            <a:avLst/>
          </a:prstGeom>
        </p:spPr>
      </p:pic>
      <p:sp>
        <p:nvSpPr>
          <p:cNvPr id="5" name="文字方塊 4">
            <a:extLst>
              <a:ext uri="{FF2B5EF4-FFF2-40B4-BE49-F238E27FC236}">
                <a16:creationId xmlns:a16="http://schemas.microsoft.com/office/drawing/2014/main" id="{AC47A2D6-E607-124C-B066-D6D452984E1A}"/>
              </a:ext>
            </a:extLst>
          </p:cNvPr>
          <p:cNvSpPr txBox="1"/>
          <p:nvPr/>
        </p:nvSpPr>
        <p:spPr>
          <a:xfrm>
            <a:off x="630026" y="1054867"/>
            <a:ext cx="6380374" cy="923330"/>
          </a:xfrm>
          <a:prstGeom prst="rect">
            <a:avLst/>
          </a:prstGeom>
          <a:noFill/>
        </p:spPr>
        <p:txBody>
          <a:bodyPr wrap="square" rtlCol="0">
            <a:spAutoFit/>
          </a:bodyPr>
          <a:lstStyle/>
          <a:p>
            <a:r>
              <a:rPr kumimoji="1" lang="en-US" altLang="zh-MO" sz="5400" kern="1500" spc="1250" dirty="0" err="1">
                <a:solidFill>
                  <a:schemeClr val="bg2">
                    <a:lumMod val="90000"/>
                  </a:schemeClr>
                </a:solidFill>
                <a:latin typeface="Microsoft YaHei" panose="020B0503020204020204" pitchFamily="34" charset="-122"/>
                <a:ea typeface="Microsoft YaHei" panose="020B0503020204020204" pitchFamily="34" charset="-122"/>
              </a:rPr>
              <a:t>WeDo</a:t>
            </a:r>
            <a:r>
              <a:rPr kumimoji="1" lang="en-US" altLang="zh-MO" sz="5400" kern="1500" spc="1250" dirty="0">
                <a:solidFill>
                  <a:schemeClr val="bg2">
                    <a:lumMod val="90000"/>
                  </a:schemeClr>
                </a:solidFill>
                <a:latin typeface="Microsoft YaHei" panose="020B0503020204020204" pitchFamily="34" charset="-122"/>
                <a:ea typeface="Microsoft YaHei" panose="020B0503020204020204" pitchFamily="34" charset="-122"/>
              </a:rPr>
              <a:t>-</a:t>
            </a:r>
            <a:r>
              <a:rPr kumimoji="1" lang="zh-MO" altLang="en-US" sz="5400" kern="1500" spc="1250" dirty="0">
                <a:solidFill>
                  <a:schemeClr val="bg2">
                    <a:lumMod val="90000"/>
                  </a:schemeClr>
                </a:solidFill>
                <a:latin typeface="Microsoft YaHei" panose="020B0503020204020204" pitchFamily="34" charset="-122"/>
                <a:ea typeface="Microsoft YaHei" panose="020B0503020204020204" pitchFamily="34" charset="-122"/>
              </a:rPr>
              <a:t>創意賽</a:t>
            </a:r>
          </a:p>
        </p:txBody>
      </p:sp>
      <p:sp>
        <p:nvSpPr>
          <p:cNvPr id="6" name="文字方塊 5">
            <a:extLst>
              <a:ext uri="{FF2B5EF4-FFF2-40B4-BE49-F238E27FC236}">
                <a16:creationId xmlns:a16="http://schemas.microsoft.com/office/drawing/2014/main" id="{63F0E310-8BD0-6040-A959-005724692A52}"/>
              </a:ext>
            </a:extLst>
          </p:cNvPr>
          <p:cNvSpPr txBox="1"/>
          <p:nvPr/>
        </p:nvSpPr>
        <p:spPr>
          <a:xfrm>
            <a:off x="666602" y="1982276"/>
            <a:ext cx="2877711" cy="597536"/>
          </a:xfrm>
          <a:prstGeom prst="rect">
            <a:avLst/>
          </a:prstGeom>
          <a:noFill/>
        </p:spPr>
        <p:txBody>
          <a:bodyPr wrap="none" rtlCol="0">
            <a:spAutoFit/>
          </a:bodyPr>
          <a:lstStyle/>
          <a:p>
            <a:pPr>
              <a:lnSpc>
                <a:spcPct val="150000"/>
              </a:lnSpc>
            </a:pPr>
            <a:r>
              <a:rPr kumimoji="1" lang="zh-MO" altLang="en-US" sz="2400" spc="600" dirty="0">
                <a:solidFill>
                  <a:schemeClr val="tx2"/>
                </a:solidFill>
                <a:latin typeface="Microsoft YaHei" panose="020B0503020204020204" pitchFamily="34" charset="-122"/>
                <a:ea typeface="Microsoft YaHei" panose="020B0503020204020204" pitchFamily="34" charset="-122"/>
              </a:rPr>
              <a:t>主題：森林火災</a:t>
            </a:r>
          </a:p>
        </p:txBody>
      </p:sp>
      <p:pic>
        <p:nvPicPr>
          <p:cNvPr id="8" name="圖片 7">
            <a:extLst>
              <a:ext uri="{FF2B5EF4-FFF2-40B4-BE49-F238E27FC236}">
                <a16:creationId xmlns:a16="http://schemas.microsoft.com/office/drawing/2014/main" id="{1664FA30-B90F-A44D-BA6E-389B1CC6526F}"/>
              </a:ext>
            </a:extLst>
          </p:cNvPr>
          <p:cNvPicPr>
            <a:picLocks noChangeAspect="1"/>
          </p:cNvPicPr>
          <p:nvPr/>
        </p:nvPicPr>
        <p:blipFill>
          <a:blip r:embed="rId4"/>
          <a:stretch>
            <a:fillRect/>
          </a:stretch>
        </p:blipFill>
        <p:spPr>
          <a:xfrm>
            <a:off x="5888754" y="2657856"/>
            <a:ext cx="5517869" cy="3261360"/>
          </a:xfrm>
          <a:prstGeom prst="rect">
            <a:avLst/>
          </a:prstGeom>
        </p:spPr>
      </p:pic>
      <p:sp>
        <p:nvSpPr>
          <p:cNvPr id="9" name="文字方塊 8">
            <a:extLst>
              <a:ext uri="{FF2B5EF4-FFF2-40B4-BE49-F238E27FC236}">
                <a16:creationId xmlns:a16="http://schemas.microsoft.com/office/drawing/2014/main" id="{D197ACC7-F8A6-4540-BB61-8EC9C8D35EDF}"/>
              </a:ext>
            </a:extLst>
          </p:cNvPr>
          <p:cNvSpPr txBox="1"/>
          <p:nvPr/>
        </p:nvSpPr>
        <p:spPr>
          <a:xfrm>
            <a:off x="666602" y="2874774"/>
            <a:ext cx="4754721" cy="2862322"/>
          </a:xfrm>
          <a:prstGeom prst="rect">
            <a:avLst/>
          </a:prstGeom>
          <a:noFill/>
        </p:spPr>
        <p:txBody>
          <a:bodyPr wrap="square" rtlCol="0">
            <a:spAutoFit/>
          </a:bodyPr>
          <a:lstStyle/>
          <a:p>
            <a:pPr marL="285750" indent="-285750">
              <a:buFont typeface="Wingdings" pitchFamily="2" charset="2"/>
              <a:buChar char="l"/>
            </a:pPr>
            <a:r>
              <a:rPr lang="zh-MO" altLang="en-US" spc="300" dirty="0">
                <a:solidFill>
                  <a:schemeClr val="tx2"/>
                </a:solidFill>
                <a:latin typeface="Microsoft YaHei" panose="020B0503020204020204" pitchFamily="34" charset="-122"/>
                <a:ea typeface="Microsoft YaHei" panose="020B0503020204020204" pitchFamily="34" charset="-122"/>
              </a:rPr>
              <a:t>使用</a:t>
            </a:r>
            <a:r>
              <a:rPr lang="en-US" altLang="zh-MO" spc="300" dirty="0" err="1">
                <a:solidFill>
                  <a:schemeClr val="tx2"/>
                </a:solidFill>
                <a:latin typeface="Microsoft YaHei" panose="020B0503020204020204" pitchFamily="34" charset="-122"/>
                <a:ea typeface="Microsoft YaHei" panose="020B0503020204020204" pitchFamily="34" charset="-122"/>
              </a:rPr>
              <a:t>WeDo</a:t>
            </a:r>
            <a:r>
              <a:rPr lang="en-US" altLang="zh-MO" spc="300" dirty="0">
                <a:solidFill>
                  <a:schemeClr val="tx2"/>
                </a:solidFill>
                <a:latin typeface="Microsoft YaHei" panose="020B0503020204020204" pitchFamily="34" charset="-122"/>
                <a:ea typeface="Microsoft YaHei" panose="020B0503020204020204" pitchFamily="34" charset="-122"/>
              </a:rPr>
              <a:t> 1.0 / 2.0</a:t>
            </a:r>
            <a:r>
              <a:rPr lang="zh-MO" altLang="en-US" spc="300" dirty="0">
                <a:solidFill>
                  <a:schemeClr val="tx2"/>
                </a:solidFill>
                <a:latin typeface="Microsoft YaHei" panose="020B0503020204020204" pitchFamily="34" charset="-122"/>
                <a:ea typeface="Microsoft YaHei" panose="020B0503020204020204" pitchFamily="34" charset="-122"/>
              </a:rPr>
              <a:t>元素構建無人駕駛救援車（機械人）的模型。</a:t>
            </a:r>
            <a:endParaRPr lang="en-US" altLang="zh-MO" spc="300" dirty="0">
              <a:solidFill>
                <a:schemeClr val="tx2"/>
              </a:solidFill>
              <a:latin typeface="Microsoft YaHei" panose="020B0503020204020204" pitchFamily="34" charset="-122"/>
              <a:ea typeface="Microsoft YaHei" panose="020B0503020204020204" pitchFamily="34" charset="-122"/>
            </a:endParaRPr>
          </a:p>
          <a:p>
            <a:endParaRPr lang="en-US" altLang="zh-MO" spc="300" dirty="0">
              <a:solidFill>
                <a:schemeClr val="tx2"/>
              </a:solidFill>
              <a:latin typeface="Microsoft YaHei" panose="020B0503020204020204" pitchFamily="34" charset="-122"/>
              <a:ea typeface="Microsoft YaHei" panose="020B0503020204020204" pitchFamily="34" charset="-122"/>
            </a:endParaRPr>
          </a:p>
          <a:p>
            <a:endParaRPr lang="en-US" altLang="zh-MO" spc="300" dirty="0">
              <a:solidFill>
                <a:schemeClr val="tx2"/>
              </a:solidFill>
              <a:latin typeface="Microsoft YaHei" panose="020B0503020204020204" pitchFamily="34" charset="-122"/>
              <a:ea typeface="Microsoft YaHei" panose="020B0503020204020204" pitchFamily="34" charset="-122"/>
            </a:endParaRPr>
          </a:p>
          <a:p>
            <a:pPr marL="285750" indent="-285750">
              <a:buFont typeface="Wingdings" pitchFamily="2" charset="2"/>
              <a:buChar char="l"/>
            </a:pPr>
            <a:r>
              <a:rPr lang="zh-MO" altLang="en-US" spc="300" dirty="0">
                <a:solidFill>
                  <a:schemeClr val="tx2"/>
                </a:solidFill>
                <a:latin typeface="Microsoft YaHei" panose="020B0503020204020204" pitchFamily="34" charset="-122"/>
                <a:ea typeface="Microsoft YaHei" panose="020B0503020204020204" pitchFamily="34" charset="-122"/>
              </a:rPr>
              <a:t>團隊使用該模型說明並演示如何在事件中為我們提供幫助 。</a:t>
            </a:r>
            <a:endParaRPr lang="en-US" altLang="zh-MO" spc="300" dirty="0">
              <a:solidFill>
                <a:schemeClr val="tx2"/>
              </a:solidFill>
              <a:latin typeface="Microsoft YaHei" panose="020B0503020204020204" pitchFamily="34" charset="-122"/>
              <a:ea typeface="Microsoft YaHei" panose="020B0503020204020204" pitchFamily="34" charset="-122"/>
            </a:endParaRPr>
          </a:p>
          <a:p>
            <a:endParaRPr lang="en-US" altLang="zh-MO" spc="300" dirty="0">
              <a:solidFill>
                <a:schemeClr val="tx2"/>
              </a:solidFill>
              <a:latin typeface="Microsoft YaHei" panose="020B0503020204020204" pitchFamily="34" charset="-122"/>
              <a:ea typeface="Microsoft YaHei" panose="020B0503020204020204" pitchFamily="34" charset="-122"/>
            </a:endParaRPr>
          </a:p>
          <a:p>
            <a:endParaRPr lang="en-US" altLang="zh-MO" spc="300" dirty="0">
              <a:solidFill>
                <a:schemeClr val="tx2"/>
              </a:solidFill>
              <a:latin typeface="Microsoft YaHei" panose="020B0503020204020204" pitchFamily="34" charset="-122"/>
              <a:ea typeface="Microsoft YaHei" panose="020B0503020204020204" pitchFamily="34" charset="-122"/>
            </a:endParaRPr>
          </a:p>
          <a:p>
            <a:pPr marL="285750" indent="-285750">
              <a:buFont typeface="Wingdings" pitchFamily="2" charset="2"/>
              <a:buChar char="l"/>
            </a:pPr>
            <a:r>
              <a:rPr lang="zh-MO" altLang="en-US" spc="300" dirty="0">
                <a:solidFill>
                  <a:schemeClr val="tx2"/>
                </a:solidFill>
                <a:latin typeface="Microsoft YaHei" panose="020B0503020204020204" pitchFamily="34" charset="-122"/>
                <a:ea typeface="Microsoft YaHei" panose="020B0503020204020204" pitchFamily="34" charset="-122"/>
              </a:rPr>
              <a:t>機械人必須將水箱運送到森林大火，並幫助在森林中種新樹。 </a:t>
            </a:r>
            <a:endParaRPr kumimoji="1" lang="zh-MO" altLang="en-US" spc="300" dirty="0">
              <a:solidFill>
                <a:schemeClr val="tx2"/>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9808679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C7682B6C-C645-CF4B-A8C9-FED797B520F3}"/>
              </a:ext>
            </a:extLst>
          </p:cNvPr>
          <p:cNvSpPr>
            <a:spLocks noGrp="1"/>
          </p:cNvSpPr>
          <p:nvPr>
            <p:ph type="title"/>
          </p:nvPr>
        </p:nvSpPr>
        <p:spPr/>
        <p:txBody>
          <a:bodyPr/>
          <a:lstStyle/>
          <a:p>
            <a:endParaRPr kumimoji="1" lang="zh-MO" altLang="en-US"/>
          </a:p>
        </p:txBody>
      </p:sp>
      <p:sp>
        <p:nvSpPr>
          <p:cNvPr id="3" name="內容版面配置區 2">
            <a:extLst>
              <a:ext uri="{FF2B5EF4-FFF2-40B4-BE49-F238E27FC236}">
                <a16:creationId xmlns:a16="http://schemas.microsoft.com/office/drawing/2014/main" id="{1667B917-7191-2245-9EF7-BBBC715F1B98}"/>
              </a:ext>
            </a:extLst>
          </p:cNvPr>
          <p:cNvSpPr>
            <a:spLocks noGrp="1"/>
          </p:cNvSpPr>
          <p:nvPr>
            <p:ph idx="1"/>
          </p:nvPr>
        </p:nvSpPr>
        <p:spPr/>
        <p:txBody>
          <a:bodyPr/>
          <a:lstStyle/>
          <a:p>
            <a:endParaRPr kumimoji="1" lang="zh-MO" altLang="en-US"/>
          </a:p>
        </p:txBody>
      </p:sp>
      <p:pic>
        <p:nvPicPr>
          <p:cNvPr id="4" name="圖片 3">
            <a:extLst>
              <a:ext uri="{FF2B5EF4-FFF2-40B4-BE49-F238E27FC236}">
                <a16:creationId xmlns:a16="http://schemas.microsoft.com/office/drawing/2014/main" id="{79F9AF62-298E-184C-9FC6-923B3A8B3F5C}"/>
              </a:ext>
            </a:extLst>
          </p:cNvPr>
          <p:cNvPicPr>
            <a:picLocks noChangeAspect="1"/>
          </p:cNvPicPr>
          <p:nvPr/>
        </p:nvPicPr>
        <p:blipFill>
          <a:blip r:embed="rId2"/>
          <a:stretch>
            <a:fillRect/>
          </a:stretch>
        </p:blipFill>
        <p:spPr>
          <a:xfrm>
            <a:off x="0" y="0"/>
            <a:ext cx="12188952" cy="6858000"/>
          </a:xfrm>
          <a:prstGeom prst="rect">
            <a:avLst/>
          </a:prstGeom>
        </p:spPr>
      </p:pic>
      <p:sp>
        <p:nvSpPr>
          <p:cNvPr id="5" name="文字方塊 4">
            <a:extLst>
              <a:ext uri="{FF2B5EF4-FFF2-40B4-BE49-F238E27FC236}">
                <a16:creationId xmlns:a16="http://schemas.microsoft.com/office/drawing/2014/main" id="{82D79DB1-35D9-DC45-B6AF-3C99F8BAEC73}"/>
              </a:ext>
            </a:extLst>
          </p:cNvPr>
          <p:cNvSpPr txBox="1"/>
          <p:nvPr/>
        </p:nvSpPr>
        <p:spPr>
          <a:xfrm>
            <a:off x="630026" y="1054867"/>
            <a:ext cx="2833469" cy="923330"/>
          </a:xfrm>
          <a:prstGeom prst="rect">
            <a:avLst/>
          </a:prstGeom>
          <a:noFill/>
        </p:spPr>
        <p:txBody>
          <a:bodyPr wrap="square" rtlCol="0">
            <a:spAutoFit/>
          </a:bodyPr>
          <a:lstStyle/>
          <a:p>
            <a:r>
              <a:rPr kumimoji="1" lang="zh-MO" altLang="en-US" sz="5400" kern="1500" spc="1250" dirty="0">
                <a:solidFill>
                  <a:schemeClr val="bg2">
                    <a:lumMod val="90000"/>
                  </a:schemeClr>
                </a:solidFill>
                <a:latin typeface="Microsoft YaHei" panose="020B0503020204020204" pitchFamily="34" charset="-122"/>
                <a:ea typeface="Microsoft YaHei" panose="020B0503020204020204" pitchFamily="34" charset="-122"/>
              </a:rPr>
              <a:t>創意賽</a:t>
            </a:r>
          </a:p>
        </p:txBody>
      </p:sp>
      <p:sp>
        <p:nvSpPr>
          <p:cNvPr id="6" name="文字方塊 5">
            <a:extLst>
              <a:ext uri="{FF2B5EF4-FFF2-40B4-BE49-F238E27FC236}">
                <a16:creationId xmlns:a16="http://schemas.microsoft.com/office/drawing/2014/main" id="{86BA9779-5E64-F843-8A77-62FAAB6D6E2C}"/>
              </a:ext>
            </a:extLst>
          </p:cNvPr>
          <p:cNvSpPr txBox="1"/>
          <p:nvPr/>
        </p:nvSpPr>
        <p:spPr>
          <a:xfrm>
            <a:off x="666602" y="2189540"/>
            <a:ext cx="3595856" cy="1089978"/>
          </a:xfrm>
          <a:prstGeom prst="rect">
            <a:avLst/>
          </a:prstGeom>
          <a:noFill/>
        </p:spPr>
        <p:txBody>
          <a:bodyPr wrap="none" rtlCol="0">
            <a:spAutoFit/>
          </a:bodyPr>
          <a:lstStyle/>
          <a:p>
            <a:r>
              <a:rPr kumimoji="1" lang="zh-MO" altLang="en-US" sz="3200" spc="600" dirty="0">
                <a:solidFill>
                  <a:schemeClr val="accent2"/>
                </a:solidFill>
                <a:latin typeface="Microsoft YaHei" panose="020B0503020204020204" pitchFamily="34" charset="-122"/>
                <a:ea typeface="Microsoft YaHei" panose="020B0503020204020204" pitchFamily="34" charset="-122"/>
              </a:rPr>
              <a:t>小學組、中學組</a:t>
            </a:r>
            <a:endParaRPr kumimoji="1" lang="en-US" altLang="zh-MO" sz="3200" spc="600" dirty="0">
              <a:solidFill>
                <a:schemeClr val="accent2"/>
              </a:solidFill>
              <a:latin typeface="Microsoft YaHei" panose="020B0503020204020204" pitchFamily="34" charset="-122"/>
              <a:ea typeface="Microsoft YaHei" panose="020B0503020204020204" pitchFamily="34" charset="-122"/>
            </a:endParaRPr>
          </a:p>
          <a:p>
            <a:pPr>
              <a:lnSpc>
                <a:spcPct val="150000"/>
              </a:lnSpc>
            </a:pPr>
            <a:r>
              <a:rPr kumimoji="1" lang="zh-MO" altLang="en-US" sz="2400" spc="600" dirty="0">
                <a:solidFill>
                  <a:schemeClr val="tx2"/>
                </a:solidFill>
                <a:latin typeface="Microsoft YaHei" panose="020B0503020204020204" pitchFamily="34" charset="-122"/>
                <a:ea typeface="Microsoft YaHei" panose="020B0503020204020204" pitchFamily="34" charset="-122"/>
              </a:rPr>
              <a:t>主題：未來能源</a:t>
            </a:r>
          </a:p>
        </p:txBody>
      </p:sp>
      <p:sp>
        <p:nvSpPr>
          <p:cNvPr id="7" name="文字方塊 6">
            <a:extLst>
              <a:ext uri="{FF2B5EF4-FFF2-40B4-BE49-F238E27FC236}">
                <a16:creationId xmlns:a16="http://schemas.microsoft.com/office/drawing/2014/main" id="{D0F4C5F5-1D48-4E4A-BF0A-3006146C36D1}"/>
              </a:ext>
            </a:extLst>
          </p:cNvPr>
          <p:cNvSpPr txBox="1"/>
          <p:nvPr/>
        </p:nvSpPr>
        <p:spPr>
          <a:xfrm>
            <a:off x="666602" y="3702205"/>
            <a:ext cx="4403132" cy="2120902"/>
          </a:xfrm>
          <a:prstGeom prst="rect">
            <a:avLst/>
          </a:prstGeom>
          <a:noFill/>
        </p:spPr>
        <p:txBody>
          <a:bodyPr wrap="square" rtlCol="0">
            <a:spAutoFit/>
          </a:bodyPr>
          <a:lstStyle/>
          <a:p>
            <a:pPr>
              <a:lnSpc>
                <a:spcPct val="150000"/>
              </a:lnSpc>
            </a:pPr>
            <a:r>
              <a:rPr kumimoji="1" lang="zh-MO" altLang="en-US" spc="300" dirty="0">
                <a:solidFill>
                  <a:schemeClr val="tx2"/>
                </a:solidFill>
                <a:latin typeface="Microsoft YaHei" panose="020B0503020204020204" pitchFamily="34" charset="-122"/>
                <a:ea typeface="Microsoft YaHei" panose="020B0503020204020204" pitchFamily="34" charset="-122"/>
              </a:rPr>
              <a:t>在過去的</a:t>
            </a:r>
            <a:r>
              <a:rPr kumimoji="1" lang="en-US" altLang="zh-MO" spc="300" dirty="0">
                <a:solidFill>
                  <a:schemeClr val="tx2"/>
                </a:solidFill>
                <a:latin typeface="Microsoft YaHei" panose="020B0503020204020204" pitchFamily="34" charset="-122"/>
                <a:ea typeface="Microsoft YaHei" panose="020B0503020204020204" pitchFamily="34" charset="-122"/>
              </a:rPr>
              <a:t>150</a:t>
            </a:r>
            <a:r>
              <a:rPr kumimoji="1" lang="zh-MO" altLang="en-US" spc="300" dirty="0">
                <a:solidFill>
                  <a:schemeClr val="tx2"/>
                </a:solidFill>
                <a:latin typeface="Microsoft YaHei" panose="020B0503020204020204" pitchFamily="34" charset="-122"/>
                <a:ea typeface="Microsoft YaHei" panose="020B0503020204020204" pitchFamily="34" charset="-122"/>
              </a:rPr>
              <a:t>年中，我們一直在使用大量的化石燃料</a:t>
            </a:r>
            <a:r>
              <a:rPr kumimoji="1" lang="en-US" altLang="zh-MO" spc="300" dirty="0">
                <a:solidFill>
                  <a:schemeClr val="tx2"/>
                </a:solidFill>
                <a:latin typeface="Microsoft YaHei" panose="020B0503020204020204" pitchFamily="34" charset="-122"/>
                <a:ea typeface="Microsoft YaHei" panose="020B0503020204020204" pitchFamily="34" charset="-122"/>
              </a:rPr>
              <a:t> , </a:t>
            </a:r>
            <a:r>
              <a:rPr kumimoji="1" lang="zh-MO" altLang="en-US" spc="300" dirty="0">
                <a:solidFill>
                  <a:schemeClr val="tx2"/>
                </a:solidFill>
                <a:latin typeface="Microsoft YaHei" panose="020B0503020204020204" pitchFamily="34" charset="-122"/>
                <a:ea typeface="Microsoft YaHei" panose="020B0503020204020204" pitchFamily="34" charset="-122"/>
              </a:rPr>
              <a:t>可這些能源並不是用之不盡，我們需要使用更多的清潔和可再生能源，例如陽光，風，雨，潮汐，波浪和地熱。</a:t>
            </a:r>
          </a:p>
        </p:txBody>
      </p:sp>
      <p:sp>
        <p:nvSpPr>
          <p:cNvPr id="11" name="矩形 10">
            <a:extLst>
              <a:ext uri="{FF2B5EF4-FFF2-40B4-BE49-F238E27FC236}">
                <a16:creationId xmlns:a16="http://schemas.microsoft.com/office/drawing/2014/main" id="{3BF07A4F-497D-FA47-B8E5-CA70EC871A41}"/>
              </a:ext>
            </a:extLst>
          </p:cNvPr>
          <p:cNvSpPr/>
          <p:nvPr/>
        </p:nvSpPr>
        <p:spPr>
          <a:xfrm>
            <a:off x="5205984" y="1398822"/>
            <a:ext cx="6986016" cy="4680605"/>
          </a:xfrm>
          <a:prstGeom prst="rect">
            <a:avLst/>
          </a:prstGeom>
          <a:solidFill>
            <a:srgbClr val="FCD1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MO" altLang="en-US" dirty="0"/>
          </a:p>
        </p:txBody>
      </p:sp>
      <p:sp>
        <p:nvSpPr>
          <p:cNvPr id="8" name="矩形 7">
            <a:extLst>
              <a:ext uri="{FF2B5EF4-FFF2-40B4-BE49-F238E27FC236}">
                <a16:creationId xmlns:a16="http://schemas.microsoft.com/office/drawing/2014/main" id="{2015C2CD-1B53-584A-ACA7-65F6FEECF205}"/>
              </a:ext>
            </a:extLst>
          </p:cNvPr>
          <p:cNvSpPr/>
          <p:nvPr/>
        </p:nvSpPr>
        <p:spPr>
          <a:xfrm>
            <a:off x="5880502" y="1935216"/>
            <a:ext cx="5787242" cy="874407"/>
          </a:xfrm>
          <a:prstGeom prst="rect">
            <a:avLst/>
          </a:prstGeom>
        </p:spPr>
        <p:txBody>
          <a:bodyPr wrap="square">
            <a:spAutoFit/>
          </a:bodyPr>
          <a:lstStyle/>
          <a:p>
            <a:pPr>
              <a:lnSpc>
                <a:spcPct val="150000"/>
              </a:lnSpc>
            </a:pPr>
            <a:r>
              <a:rPr lang="zh-MO" altLang="en-US" spc="300" dirty="0">
                <a:latin typeface="Microsoft YaHei" panose="020B0503020204020204" pitchFamily="34" charset="-122"/>
                <a:ea typeface="Microsoft YaHei" panose="020B0503020204020204" pitchFamily="34" charset="-122"/>
              </a:rPr>
              <a:t>比賽任務：開發機械人或機械人模型，幫助解決因使用可再生能源而引起的挑戰。</a:t>
            </a:r>
          </a:p>
        </p:txBody>
      </p:sp>
      <p:sp>
        <p:nvSpPr>
          <p:cNvPr id="9" name="矩形 8">
            <a:extLst>
              <a:ext uri="{FF2B5EF4-FFF2-40B4-BE49-F238E27FC236}">
                <a16:creationId xmlns:a16="http://schemas.microsoft.com/office/drawing/2014/main" id="{18BA8146-3026-DB40-A0BF-6654F340E081}"/>
              </a:ext>
            </a:extLst>
          </p:cNvPr>
          <p:cNvSpPr/>
          <p:nvPr/>
        </p:nvSpPr>
        <p:spPr>
          <a:xfrm>
            <a:off x="5791200" y="2886282"/>
            <a:ext cx="5787242" cy="787460"/>
          </a:xfrm>
          <a:prstGeom prst="rect">
            <a:avLst/>
          </a:prstGeom>
        </p:spPr>
        <p:txBody>
          <a:bodyPr wrap="square">
            <a:spAutoFit/>
          </a:bodyPr>
          <a:lstStyle/>
          <a:p>
            <a:pPr>
              <a:lnSpc>
                <a:spcPct val="150000"/>
              </a:lnSpc>
            </a:pPr>
            <a:r>
              <a:rPr lang="zh-MO" altLang="en-US" sz="1600" spc="300" dirty="0">
                <a:solidFill>
                  <a:srgbClr val="FF0000"/>
                </a:solidFill>
                <a:latin typeface="Microsoft YaHei" panose="020B0503020204020204" pitchFamily="34" charset="-122"/>
                <a:ea typeface="Microsoft YaHei" panose="020B0503020204020204" pitchFamily="34" charset="-122"/>
              </a:rPr>
              <a:t>（請選擇以下三個區域之一進行處理，也可以結合三個領域進行處理。）</a:t>
            </a:r>
          </a:p>
        </p:txBody>
      </p:sp>
      <p:sp>
        <p:nvSpPr>
          <p:cNvPr id="10" name="矩形 9">
            <a:extLst>
              <a:ext uri="{FF2B5EF4-FFF2-40B4-BE49-F238E27FC236}">
                <a16:creationId xmlns:a16="http://schemas.microsoft.com/office/drawing/2014/main" id="{28FACAAC-5BBC-9A45-9610-3312DE12E7BC}"/>
              </a:ext>
            </a:extLst>
          </p:cNvPr>
          <p:cNvSpPr/>
          <p:nvPr/>
        </p:nvSpPr>
        <p:spPr>
          <a:xfrm>
            <a:off x="5904886" y="3873744"/>
            <a:ext cx="5787242" cy="1670778"/>
          </a:xfrm>
          <a:prstGeom prst="rect">
            <a:avLst/>
          </a:prstGeom>
        </p:spPr>
        <p:txBody>
          <a:bodyPr wrap="square">
            <a:spAutoFit/>
          </a:bodyPr>
          <a:lstStyle/>
          <a:p>
            <a:pPr>
              <a:lnSpc>
                <a:spcPct val="200000"/>
              </a:lnSpc>
            </a:pPr>
            <a:r>
              <a:rPr lang="en-US" altLang="zh-MO" spc="300" dirty="0">
                <a:latin typeface="Microsoft YaHei" panose="020B0503020204020204" pitchFamily="34" charset="-122"/>
                <a:ea typeface="Microsoft YaHei" panose="020B0503020204020204" pitchFamily="34" charset="-122"/>
              </a:rPr>
              <a:t>1.</a:t>
            </a:r>
            <a:r>
              <a:rPr lang="zh-MO" altLang="en-US" spc="300" dirty="0">
                <a:latin typeface="Microsoft YaHei" panose="020B0503020204020204" pitchFamily="34" charset="-122"/>
                <a:ea typeface="Microsoft YaHei" panose="020B0503020204020204" pitchFamily="34" charset="-122"/>
              </a:rPr>
              <a:t>在家中或社區中的能量</a:t>
            </a:r>
          </a:p>
          <a:p>
            <a:pPr>
              <a:lnSpc>
                <a:spcPct val="200000"/>
              </a:lnSpc>
            </a:pPr>
            <a:r>
              <a:rPr lang="en-US" altLang="zh-MO" spc="300" dirty="0">
                <a:latin typeface="Microsoft YaHei" panose="020B0503020204020204" pitchFamily="34" charset="-122"/>
                <a:ea typeface="Microsoft YaHei" panose="020B0503020204020204" pitchFamily="34" charset="-122"/>
              </a:rPr>
              <a:t>2.</a:t>
            </a:r>
            <a:r>
              <a:rPr lang="zh-MO" altLang="en-US" spc="300" dirty="0">
                <a:latin typeface="Microsoft YaHei" panose="020B0503020204020204" pitchFamily="34" charset="-122"/>
                <a:ea typeface="Microsoft YaHei" panose="020B0503020204020204" pitchFamily="34" charset="-122"/>
              </a:rPr>
              <a:t>能源與交通</a:t>
            </a:r>
          </a:p>
          <a:p>
            <a:pPr>
              <a:lnSpc>
                <a:spcPct val="200000"/>
              </a:lnSpc>
            </a:pPr>
            <a:r>
              <a:rPr lang="en-US" altLang="zh-MO" spc="300" dirty="0">
                <a:latin typeface="Microsoft YaHei" panose="020B0503020204020204" pitchFamily="34" charset="-122"/>
                <a:ea typeface="Microsoft YaHei" panose="020B0503020204020204" pitchFamily="34" charset="-122"/>
              </a:rPr>
              <a:t>3.</a:t>
            </a:r>
            <a:r>
              <a:rPr lang="zh-MO" altLang="en-US" spc="300" dirty="0">
                <a:latin typeface="Microsoft YaHei" panose="020B0503020204020204" pitchFamily="34" charset="-122"/>
                <a:ea typeface="Microsoft YaHei" panose="020B0503020204020204" pitchFamily="34" charset="-122"/>
              </a:rPr>
              <a:t>日常生活中的能量混合</a:t>
            </a:r>
          </a:p>
        </p:txBody>
      </p:sp>
    </p:spTree>
    <p:extLst>
      <p:ext uri="{BB962C8B-B14F-4D97-AF65-F5344CB8AC3E}">
        <p14:creationId xmlns:p14="http://schemas.microsoft.com/office/powerpoint/2010/main" val="18841970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a:extLst>
              <a:ext uri="{FF2B5EF4-FFF2-40B4-BE49-F238E27FC236}">
                <a16:creationId xmlns:a16="http://schemas.microsoft.com/office/drawing/2014/main" id="{13479027-1870-2341-92F4-F3282F978487}"/>
              </a:ext>
            </a:extLst>
          </p:cNvPr>
          <p:cNvPicPr>
            <a:picLocks noChangeAspect="1"/>
          </p:cNvPicPr>
          <p:nvPr/>
        </p:nvPicPr>
        <p:blipFill>
          <a:blip r:embed="rId2"/>
          <a:stretch>
            <a:fillRect/>
          </a:stretch>
        </p:blipFill>
        <p:spPr>
          <a:xfrm>
            <a:off x="0" y="0"/>
            <a:ext cx="12188952" cy="6858000"/>
          </a:xfrm>
          <a:prstGeom prst="rect">
            <a:avLst/>
          </a:prstGeom>
        </p:spPr>
      </p:pic>
      <p:sp>
        <p:nvSpPr>
          <p:cNvPr id="5" name="文字方塊 4">
            <a:extLst>
              <a:ext uri="{FF2B5EF4-FFF2-40B4-BE49-F238E27FC236}">
                <a16:creationId xmlns:a16="http://schemas.microsoft.com/office/drawing/2014/main" id="{3F61CB89-F838-594C-9801-E6D6D8173A67}"/>
              </a:ext>
            </a:extLst>
          </p:cNvPr>
          <p:cNvSpPr txBox="1"/>
          <p:nvPr/>
        </p:nvSpPr>
        <p:spPr>
          <a:xfrm>
            <a:off x="4783861" y="1187142"/>
            <a:ext cx="2621230" cy="584775"/>
          </a:xfrm>
          <a:prstGeom prst="rect">
            <a:avLst/>
          </a:prstGeom>
          <a:noFill/>
        </p:spPr>
        <p:txBody>
          <a:bodyPr wrap="none" rtlCol="0">
            <a:spAutoFit/>
          </a:bodyPr>
          <a:lstStyle/>
          <a:p>
            <a:r>
              <a:rPr kumimoji="1" lang="zh-MO" altLang="en-US" sz="3200" spc="600" dirty="0">
                <a:solidFill>
                  <a:schemeClr val="accent2"/>
                </a:solidFill>
                <a:latin typeface="Microsoft YaHei" panose="020B0503020204020204" pitchFamily="34" charset="-122"/>
                <a:ea typeface="Microsoft YaHei" panose="020B0503020204020204" pitchFamily="34" charset="-122"/>
              </a:rPr>
              <a:t>新比賽器材</a:t>
            </a:r>
          </a:p>
        </p:txBody>
      </p:sp>
      <p:pic>
        <p:nvPicPr>
          <p:cNvPr id="7" name="圖片 6">
            <a:extLst>
              <a:ext uri="{FF2B5EF4-FFF2-40B4-BE49-F238E27FC236}">
                <a16:creationId xmlns:a16="http://schemas.microsoft.com/office/drawing/2014/main" id="{9E66533A-29C4-B74B-8281-9426A2D1C1AA}"/>
              </a:ext>
            </a:extLst>
          </p:cNvPr>
          <p:cNvPicPr>
            <a:picLocks noChangeAspect="1"/>
          </p:cNvPicPr>
          <p:nvPr/>
        </p:nvPicPr>
        <p:blipFill>
          <a:blip r:embed="rId3"/>
          <a:stretch>
            <a:fillRect/>
          </a:stretch>
        </p:blipFill>
        <p:spPr>
          <a:xfrm>
            <a:off x="648364" y="1996652"/>
            <a:ext cx="5524102" cy="2864695"/>
          </a:xfrm>
          <a:prstGeom prst="rect">
            <a:avLst/>
          </a:prstGeom>
        </p:spPr>
      </p:pic>
      <p:sp>
        <p:nvSpPr>
          <p:cNvPr id="8" name="文字方塊 7">
            <a:extLst>
              <a:ext uri="{FF2B5EF4-FFF2-40B4-BE49-F238E27FC236}">
                <a16:creationId xmlns:a16="http://schemas.microsoft.com/office/drawing/2014/main" id="{E419A32B-4F93-344A-B885-27C4EDAB50BA}"/>
              </a:ext>
            </a:extLst>
          </p:cNvPr>
          <p:cNvSpPr txBox="1"/>
          <p:nvPr/>
        </p:nvSpPr>
        <p:spPr>
          <a:xfrm>
            <a:off x="2339626" y="5124991"/>
            <a:ext cx="2856842" cy="523220"/>
          </a:xfrm>
          <a:prstGeom prst="rect">
            <a:avLst/>
          </a:prstGeom>
          <a:noFill/>
        </p:spPr>
        <p:txBody>
          <a:bodyPr wrap="square" rtlCol="0">
            <a:spAutoFit/>
          </a:bodyPr>
          <a:lstStyle/>
          <a:p>
            <a:r>
              <a:rPr kumimoji="1" lang="en-US" altLang="zh-MO" sz="2800" dirty="0">
                <a:solidFill>
                  <a:schemeClr val="tx2"/>
                </a:solidFill>
                <a:latin typeface="Microsoft YaHei" panose="020B0503020204020204" pitchFamily="34" charset="-122"/>
                <a:ea typeface="Microsoft YaHei" panose="020B0503020204020204" pitchFamily="34" charset="-122"/>
              </a:rPr>
              <a:t>MINDSTORMS</a:t>
            </a:r>
            <a:endParaRPr kumimoji="1" lang="zh-MO" altLang="en-US" sz="2800" dirty="0">
              <a:solidFill>
                <a:schemeClr val="tx2"/>
              </a:solidFill>
              <a:latin typeface="Microsoft YaHei" panose="020B0503020204020204" pitchFamily="34" charset="-122"/>
              <a:ea typeface="Microsoft YaHei" panose="020B0503020204020204" pitchFamily="34" charset="-122"/>
            </a:endParaRPr>
          </a:p>
        </p:txBody>
      </p:sp>
      <p:pic>
        <p:nvPicPr>
          <p:cNvPr id="10" name="圖片 9" descr="一張含有 室內 的圖片&#10;&#10;自動產生的描述">
            <a:extLst>
              <a:ext uri="{FF2B5EF4-FFF2-40B4-BE49-F238E27FC236}">
                <a16:creationId xmlns:a16="http://schemas.microsoft.com/office/drawing/2014/main" id="{67C3ECF9-23B7-1948-B1D3-D1921C758BAD}"/>
              </a:ext>
            </a:extLst>
          </p:cNvPr>
          <p:cNvPicPr>
            <a:picLocks noChangeAspect="1"/>
          </p:cNvPicPr>
          <p:nvPr/>
        </p:nvPicPr>
        <p:blipFill>
          <a:blip r:embed="rId4"/>
          <a:stretch>
            <a:fillRect/>
          </a:stretch>
        </p:blipFill>
        <p:spPr>
          <a:xfrm>
            <a:off x="7109831" y="1996653"/>
            <a:ext cx="4076889" cy="2864694"/>
          </a:xfrm>
          <a:prstGeom prst="rect">
            <a:avLst/>
          </a:prstGeom>
        </p:spPr>
      </p:pic>
      <p:sp>
        <p:nvSpPr>
          <p:cNvPr id="11" name="文字方塊 10">
            <a:extLst>
              <a:ext uri="{FF2B5EF4-FFF2-40B4-BE49-F238E27FC236}">
                <a16:creationId xmlns:a16="http://schemas.microsoft.com/office/drawing/2014/main" id="{6C2D870D-2C82-2D43-B1FE-90BAF6444EED}"/>
              </a:ext>
            </a:extLst>
          </p:cNvPr>
          <p:cNvSpPr txBox="1"/>
          <p:nvPr/>
        </p:nvSpPr>
        <p:spPr>
          <a:xfrm>
            <a:off x="7948688" y="5124991"/>
            <a:ext cx="2543260" cy="523220"/>
          </a:xfrm>
          <a:prstGeom prst="rect">
            <a:avLst/>
          </a:prstGeom>
          <a:noFill/>
        </p:spPr>
        <p:txBody>
          <a:bodyPr wrap="square" rtlCol="0">
            <a:spAutoFit/>
          </a:bodyPr>
          <a:lstStyle/>
          <a:p>
            <a:r>
              <a:rPr kumimoji="1" lang="en-US" altLang="zh-MO" sz="2800" dirty="0">
                <a:solidFill>
                  <a:schemeClr val="tx2"/>
                </a:solidFill>
                <a:latin typeface="Microsoft YaHei" panose="020B0503020204020204" pitchFamily="34" charset="-122"/>
                <a:ea typeface="Microsoft YaHei" panose="020B0503020204020204" pitchFamily="34" charset="-122"/>
              </a:rPr>
              <a:t>SPIKE PRIME</a:t>
            </a:r>
            <a:endParaRPr kumimoji="1" lang="zh-MO" altLang="en-US" sz="2800" dirty="0">
              <a:solidFill>
                <a:schemeClr val="tx2"/>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32762715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圖片 8">
            <a:extLst>
              <a:ext uri="{FF2B5EF4-FFF2-40B4-BE49-F238E27FC236}">
                <a16:creationId xmlns:a16="http://schemas.microsoft.com/office/drawing/2014/main" id="{0403C4EC-BE66-D445-9A24-17A8980A9C89}"/>
              </a:ext>
            </a:extLst>
          </p:cNvPr>
          <p:cNvPicPr>
            <a:picLocks noChangeAspect="1"/>
          </p:cNvPicPr>
          <p:nvPr/>
        </p:nvPicPr>
        <p:blipFill>
          <a:blip r:embed="rId2"/>
          <a:stretch>
            <a:fillRect/>
          </a:stretch>
        </p:blipFill>
        <p:spPr>
          <a:xfrm>
            <a:off x="0" y="0"/>
            <a:ext cx="12188952" cy="6858000"/>
          </a:xfrm>
          <a:prstGeom prst="rect">
            <a:avLst/>
          </a:prstGeom>
        </p:spPr>
      </p:pic>
      <p:sp>
        <p:nvSpPr>
          <p:cNvPr id="5" name="矩形 4">
            <a:extLst>
              <a:ext uri="{FF2B5EF4-FFF2-40B4-BE49-F238E27FC236}">
                <a16:creationId xmlns:a16="http://schemas.microsoft.com/office/drawing/2014/main" id="{100532FD-0BCF-FA4C-8B4C-4738428C4B49}"/>
              </a:ext>
            </a:extLst>
          </p:cNvPr>
          <p:cNvSpPr/>
          <p:nvPr/>
        </p:nvSpPr>
        <p:spPr>
          <a:xfrm>
            <a:off x="2605952" y="1835588"/>
            <a:ext cx="8110538" cy="1200329"/>
          </a:xfrm>
          <a:prstGeom prst="rect">
            <a:avLst/>
          </a:prstGeom>
        </p:spPr>
        <p:txBody>
          <a:bodyPr wrap="square">
            <a:spAutoFit/>
          </a:bodyPr>
          <a:lstStyle/>
          <a:p>
            <a:r>
              <a:rPr lang="zh-MO" altLang="en-US" sz="2400" dirty="0">
                <a:solidFill>
                  <a:schemeClr val="tx2"/>
                </a:solidFill>
                <a:latin typeface="PingFang SC" panose="020B0400000000000000" pitchFamily="34" charset="-122"/>
                <a:ea typeface="PingFang SC" panose="020B0400000000000000" pitchFamily="34" charset="-122"/>
              </a:rPr>
              <a:t>查詢網址：</a:t>
            </a:r>
          </a:p>
          <a:p>
            <a:r>
              <a:rPr lang="zh-MO" altLang="en-US" sz="2400" dirty="0">
                <a:solidFill>
                  <a:schemeClr val="tx2"/>
                </a:solidFill>
                <a:latin typeface="PingFang SC" panose="020B0400000000000000" pitchFamily="34" charset="-122"/>
                <a:ea typeface="PingFang SC" panose="020B0400000000000000" pitchFamily="34" charset="-122"/>
              </a:rPr>
              <a:t>學會網站：</a:t>
            </a:r>
            <a:r>
              <a:rPr lang="en-US" altLang="zh-MO" sz="2400" dirty="0" err="1">
                <a:solidFill>
                  <a:schemeClr val="tx2"/>
                </a:solidFill>
                <a:latin typeface="PingFang SC" panose="020B0400000000000000" pitchFamily="34" charset="-122"/>
                <a:ea typeface="PingFang SC" panose="020B0400000000000000" pitchFamily="34" charset="-122"/>
              </a:rPr>
              <a:t>www.mstiea.org.mo</a:t>
            </a:r>
            <a:endParaRPr lang="en-US" altLang="zh-MO" sz="2400" dirty="0">
              <a:solidFill>
                <a:schemeClr val="tx2"/>
              </a:solidFill>
              <a:latin typeface="PingFang SC" panose="020B0400000000000000" pitchFamily="34" charset="-122"/>
              <a:ea typeface="PingFang SC" panose="020B0400000000000000" pitchFamily="34" charset="-122"/>
            </a:endParaRPr>
          </a:p>
          <a:p>
            <a:r>
              <a:rPr lang="zh-MO" altLang="en-US" sz="2400" u="sng" dirty="0">
                <a:solidFill>
                  <a:schemeClr val="tx2"/>
                </a:solidFill>
                <a:latin typeface="PingFang SC" panose="020B0400000000000000" pitchFamily="34" charset="-122"/>
                <a:ea typeface="PingFang SC" panose="020B0400000000000000" pitchFamily="34" charset="-122"/>
                <a:hlinkClick r:id="rId3">
                  <a:extLst>
                    <a:ext uri="{A12FA001-AC4F-418D-AE19-62706E023703}">
                      <ahyp:hlinkClr xmlns:ahyp="http://schemas.microsoft.com/office/drawing/2018/hyperlinkcolor" val="tx"/>
                    </a:ext>
                  </a:extLst>
                </a:hlinkClick>
              </a:rPr>
              <a:t>學會專頁：</a:t>
            </a:r>
            <a:r>
              <a:rPr lang="en-US" altLang="zh-MO" sz="2400" u="sng" dirty="0">
                <a:solidFill>
                  <a:schemeClr val="tx2"/>
                </a:solidFill>
                <a:latin typeface="PingFang SC" panose="020B0400000000000000" pitchFamily="34" charset="-122"/>
                <a:ea typeface="PingFang SC" panose="020B0400000000000000" pitchFamily="34" charset="-122"/>
                <a:hlinkClick r:id="rId3">
                  <a:extLst>
                    <a:ext uri="{A12FA001-AC4F-418D-AE19-62706E023703}">
                      <ahyp:hlinkClr xmlns:ahyp="http://schemas.microsoft.com/office/drawing/2018/hyperlinkcolor" val="tx"/>
                    </a:ext>
                  </a:extLst>
                </a:hlinkClick>
              </a:rPr>
              <a:t>https://www.facebook.com/mstieamo/</a:t>
            </a:r>
            <a:endParaRPr lang="en-US" altLang="zh-MO" sz="2400" dirty="0">
              <a:solidFill>
                <a:schemeClr val="tx2"/>
              </a:solidFill>
              <a:effectLst/>
              <a:latin typeface="PingFang SC" panose="020B0400000000000000" pitchFamily="34" charset="-122"/>
              <a:ea typeface="PingFang SC" panose="020B0400000000000000" pitchFamily="34" charset="-122"/>
            </a:endParaRPr>
          </a:p>
        </p:txBody>
      </p:sp>
      <p:pic>
        <p:nvPicPr>
          <p:cNvPr id="7" name="圖片 6">
            <a:extLst>
              <a:ext uri="{FF2B5EF4-FFF2-40B4-BE49-F238E27FC236}">
                <a16:creationId xmlns:a16="http://schemas.microsoft.com/office/drawing/2014/main" id="{A3D27F1E-FFE0-2D43-9FEB-2109A08AF33D}"/>
              </a:ext>
            </a:extLst>
          </p:cNvPr>
          <p:cNvPicPr>
            <a:picLocks noChangeAspect="1"/>
          </p:cNvPicPr>
          <p:nvPr/>
        </p:nvPicPr>
        <p:blipFill>
          <a:blip r:embed="rId4"/>
          <a:stretch>
            <a:fillRect/>
          </a:stretch>
        </p:blipFill>
        <p:spPr>
          <a:xfrm>
            <a:off x="2694771" y="3860073"/>
            <a:ext cx="2870200" cy="1397000"/>
          </a:xfrm>
          <a:prstGeom prst="rect">
            <a:avLst/>
          </a:prstGeom>
        </p:spPr>
      </p:pic>
      <p:sp>
        <p:nvSpPr>
          <p:cNvPr id="8" name="文字方塊 7">
            <a:extLst>
              <a:ext uri="{FF2B5EF4-FFF2-40B4-BE49-F238E27FC236}">
                <a16:creationId xmlns:a16="http://schemas.microsoft.com/office/drawing/2014/main" id="{F86D0286-0AEC-4842-9E7F-FCFAC4C4133B}"/>
              </a:ext>
            </a:extLst>
          </p:cNvPr>
          <p:cNvSpPr txBox="1"/>
          <p:nvPr/>
        </p:nvSpPr>
        <p:spPr>
          <a:xfrm>
            <a:off x="2601189" y="3397391"/>
            <a:ext cx="1107996" cy="369332"/>
          </a:xfrm>
          <a:prstGeom prst="rect">
            <a:avLst/>
          </a:prstGeom>
          <a:noFill/>
        </p:spPr>
        <p:txBody>
          <a:bodyPr wrap="none" rtlCol="0">
            <a:spAutoFit/>
          </a:bodyPr>
          <a:lstStyle/>
          <a:p>
            <a:r>
              <a:rPr kumimoji="1" lang="zh-MO" altLang="en-US" dirty="0">
                <a:solidFill>
                  <a:schemeClr val="tx2"/>
                </a:solidFill>
                <a:latin typeface="PingFang SC" panose="020B0400000000000000" pitchFamily="34" charset="-122"/>
                <a:ea typeface="PingFang SC" panose="020B0400000000000000" pitchFamily="34" charset="-122"/>
              </a:rPr>
              <a:t>主辦單位</a:t>
            </a:r>
          </a:p>
        </p:txBody>
      </p:sp>
    </p:spTree>
    <p:extLst>
      <p:ext uri="{BB962C8B-B14F-4D97-AF65-F5344CB8AC3E}">
        <p14:creationId xmlns:p14="http://schemas.microsoft.com/office/powerpoint/2010/main" val="4251864281"/>
      </p:ext>
    </p:extLst>
  </p:cSld>
  <p:clrMapOvr>
    <a:masterClrMapping/>
  </p:clrMapOvr>
</p:sld>
</file>

<file path=ppt/theme/theme1.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1364</TotalTime>
  <Words>904</Words>
  <Application>Microsoft Office PowerPoint</Application>
  <PresentationFormat>寬螢幕</PresentationFormat>
  <Paragraphs>183</Paragraphs>
  <Slides>17</Slides>
  <Notes>3</Notes>
  <HiddenSlides>0</HiddenSlides>
  <MMClips>0</MMClips>
  <ScaleCrop>false</ScaleCrop>
  <HeadingPairs>
    <vt:vector size="6" baseType="variant">
      <vt:variant>
        <vt:lpstr>使用字型</vt:lpstr>
      </vt:variant>
      <vt:variant>
        <vt:i4>8</vt:i4>
      </vt:variant>
      <vt:variant>
        <vt:lpstr>佈景主題</vt:lpstr>
      </vt:variant>
      <vt:variant>
        <vt:i4>1</vt:i4>
      </vt:variant>
      <vt:variant>
        <vt:lpstr>投影片標題</vt:lpstr>
      </vt:variant>
      <vt:variant>
        <vt:i4>17</vt:i4>
      </vt:variant>
    </vt:vector>
  </HeadingPairs>
  <TitlesOfParts>
    <vt:vector size="26" baseType="lpstr">
      <vt:lpstr>Hiragino Sans GB W3</vt:lpstr>
      <vt:lpstr>KaiTi</vt:lpstr>
      <vt:lpstr>PingFang SC</vt:lpstr>
      <vt:lpstr>Microsoft YaHei</vt:lpstr>
      <vt:lpstr>Arial</vt:lpstr>
      <vt:lpstr>Calibri</vt:lpstr>
      <vt:lpstr>Calibri Light</vt:lpstr>
      <vt:lpstr>Wingdings</vt:lpstr>
      <vt:lpstr>Office 佈景主題</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vv</dc:creator>
  <cp:lastModifiedBy> </cp:lastModifiedBy>
  <cp:revision>97</cp:revision>
  <dcterms:created xsi:type="dcterms:W3CDTF">2021-03-01T07:54:53Z</dcterms:created>
  <dcterms:modified xsi:type="dcterms:W3CDTF">2021-03-12T02:05:18Z</dcterms:modified>
</cp:coreProperties>
</file>